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handoutMasterIdLst>
    <p:handoutMasterId r:id="rId28"/>
  </p:handoutMasterIdLst>
  <p:sldIdLst>
    <p:sldId id="278" r:id="rId2"/>
    <p:sldId id="283" r:id="rId3"/>
    <p:sldId id="258" r:id="rId4"/>
    <p:sldId id="388" r:id="rId5"/>
    <p:sldId id="537" r:id="rId6"/>
    <p:sldId id="517" r:id="rId7"/>
    <p:sldId id="538" r:id="rId8"/>
    <p:sldId id="536" r:id="rId9"/>
    <p:sldId id="539" r:id="rId10"/>
    <p:sldId id="535" r:id="rId11"/>
    <p:sldId id="434" r:id="rId12"/>
    <p:sldId id="540" r:id="rId13"/>
    <p:sldId id="541" r:id="rId14"/>
    <p:sldId id="542" r:id="rId15"/>
    <p:sldId id="544" r:id="rId16"/>
    <p:sldId id="546" r:id="rId17"/>
    <p:sldId id="554" r:id="rId18"/>
    <p:sldId id="548" r:id="rId19"/>
    <p:sldId id="549" r:id="rId20"/>
    <p:sldId id="550" r:id="rId21"/>
    <p:sldId id="551" r:id="rId22"/>
    <p:sldId id="555" r:id="rId23"/>
    <p:sldId id="553" r:id="rId24"/>
    <p:sldId id="380" r:id="rId25"/>
    <p:sldId id="317" r:id="rId26"/>
  </p:sldIdLst>
  <p:sldSz cx="12192000" cy="6858000"/>
  <p:notesSz cx="7027863"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4"/>
    <a:srgbClr val="EAA200"/>
    <a:srgbClr val="006D9E"/>
    <a:srgbClr val="004A69"/>
    <a:srgbClr val="BFD7E0"/>
    <a:srgbClr val="004A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56AE9-F6BF-36F4-AAB1-0F036441FD94}" v="6" dt="2025-10-15T15:24:05.396"/>
    <p1510:client id="{4C01CFB0-04A3-0891-8116-0BE065600D47}" v="8" dt="2025-10-15T14:52:38.257"/>
    <p1510:client id="{8CBB667C-9CC5-2B65-A671-3DF3FDE77603}" v="45" dt="2025-10-15T13:46:06.765"/>
    <p1510:client id="{B1059EC6-B442-4FB3-B54C-9F795E49B38B}" v="7" dt="2025-10-15T15:23:16.633"/>
    <p1510:client id="{EED9D015-34BC-4D03-BD37-197D5694E58E}" v="609" dt="2025-10-15T15:49:26.15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 pos="7296"/>
        <p:guide orient="horz" pos="412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456c8a8a-d825-4b17-850d-2db8ed01ae6f::" providerId="AD" clId="Web-{1BD56AE9-F6BF-36F4-AAB1-0F036441FD94}"/>
    <pc:docChg chg="modSld">
      <pc:chgData name="Guest User" userId="S::urn:spo:tenantanon#456c8a8a-d825-4b17-850d-2db8ed01ae6f::" providerId="AD" clId="Web-{1BD56AE9-F6BF-36F4-AAB1-0F036441FD94}" dt="2025-10-15T15:24:05.396" v="5" actId="1076"/>
      <pc:docMkLst>
        <pc:docMk/>
      </pc:docMkLst>
      <pc:sldChg chg="modSp">
        <pc:chgData name="Guest User" userId="S::urn:spo:tenantanon#456c8a8a-d825-4b17-850d-2db8ed01ae6f::" providerId="AD" clId="Web-{1BD56AE9-F6BF-36F4-AAB1-0F036441FD94}" dt="2025-10-15T15:24:05.396" v="5" actId="1076"/>
        <pc:sldMkLst>
          <pc:docMk/>
          <pc:sldMk cId="2543309172" sldId="553"/>
        </pc:sldMkLst>
        <pc:spChg chg="mod">
          <ac:chgData name="Guest User" userId="S::urn:spo:tenantanon#456c8a8a-d825-4b17-850d-2db8ed01ae6f::" providerId="AD" clId="Web-{1BD56AE9-F6BF-36F4-AAB1-0F036441FD94}" dt="2025-10-15T15:24:05.396" v="5" actId="1076"/>
          <ac:spMkLst>
            <pc:docMk/>
            <pc:sldMk cId="2543309172" sldId="553"/>
            <ac:spMk id="2" creationId="{A5D99CD1-031A-6A89-FF81-3E19B5DDAF11}"/>
          </ac:spMkLst>
        </pc:spChg>
      </pc:sldChg>
      <pc:sldChg chg="modSp">
        <pc:chgData name="Guest User" userId="S::urn:spo:tenantanon#456c8a8a-d825-4b17-850d-2db8ed01ae6f::" providerId="AD" clId="Web-{1BD56AE9-F6BF-36F4-AAB1-0F036441FD94}" dt="2025-10-15T15:23:57.223" v="4" actId="1076"/>
        <pc:sldMkLst>
          <pc:docMk/>
          <pc:sldMk cId="3832000163" sldId="555"/>
        </pc:sldMkLst>
        <pc:spChg chg="mod">
          <ac:chgData name="Guest User" userId="S::urn:spo:tenantanon#456c8a8a-d825-4b17-850d-2db8ed01ae6f::" providerId="AD" clId="Web-{1BD56AE9-F6BF-36F4-AAB1-0F036441FD94}" dt="2025-10-15T15:23:57.223" v="4" actId="1076"/>
          <ac:spMkLst>
            <pc:docMk/>
            <pc:sldMk cId="3832000163" sldId="555"/>
            <ac:spMk id="3" creationId="{B1FEE486-A52B-552A-C6AE-E2F8D700BBE9}"/>
          </ac:spMkLst>
        </pc:spChg>
      </pc:sldChg>
    </pc:docChg>
  </pc:docChgLst>
  <pc:docChgLst>
    <pc:chgData name="Guest User" userId="S::urn:spo:tenantanon#456c8a8a-d825-4b17-850d-2db8ed01ae6f::" providerId="AD" clId="Web-{8CBB667C-9CC5-2B65-A671-3DF3FDE77603}"/>
    <pc:docChg chg="addSld delSld modSld">
      <pc:chgData name="Guest User" userId="S::urn:spo:tenantanon#456c8a8a-d825-4b17-850d-2db8ed01ae6f::" providerId="AD" clId="Web-{8CBB667C-9CC5-2B65-A671-3DF3FDE77603}" dt="2025-10-15T13:46:06.765" v="41" actId="1076"/>
      <pc:docMkLst>
        <pc:docMk/>
      </pc:docMkLst>
      <pc:sldChg chg="modSp">
        <pc:chgData name="Guest User" userId="S::urn:spo:tenantanon#456c8a8a-d825-4b17-850d-2db8ed01ae6f::" providerId="AD" clId="Web-{8CBB667C-9CC5-2B65-A671-3DF3FDE77603}" dt="2025-10-15T13:45:55.546" v="39" actId="20577"/>
        <pc:sldMkLst>
          <pc:docMk/>
          <pc:sldMk cId="1851896080" sldId="258"/>
        </pc:sldMkLst>
        <pc:spChg chg="mod">
          <ac:chgData name="Guest User" userId="S::urn:spo:tenantanon#456c8a8a-d825-4b17-850d-2db8ed01ae6f::" providerId="AD" clId="Web-{8CBB667C-9CC5-2B65-A671-3DF3FDE77603}" dt="2025-10-15T13:45:55.546" v="39" actId="20577"/>
          <ac:spMkLst>
            <pc:docMk/>
            <pc:sldMk cId="1851896080" sldId="258"/>
            <ac:spMk id="3" creationId="{00000000-0000-0000-0000-000000000000}"/>
          </ac:spMkLst>
        </pc:spChg>
      </pc:sldChg>
      <pc:sldChg chg="del">
        <pc:chgData name="Guest User" userId="S::urn:spo:tenantanon#456c8a8a-d825-4b17-850d-2db8ed01ae6f::" providerId="AD" clId="Web-{8CBB667C-9CC5-2B65-A671-3DF3FDE77603}" dt="2025-10-15T13:42:53.136" v="16"/>
        <pc:sldMkLst>
          <pc:docMk/>
          <pc:sldMk cId="2806164135" sldId="515"/>
        </pc:sldMkLst>
      </pc:sldChg>
      <pc:sldChg chg="del">
        <pc:chgData name="Guest User" userId="S::urn:spo:tenantanon#456c8a8a-d825-4b17-850d-2db8ed01ae6f::" providerId="AD" clId="Web-{8CBB667C-9CC5-2B65-A671-3DF3FDE77603}" dt="2025-10-15T13:42:52.589" v="15"/>
        <pc:sldMkLst>
          <pc:docMk/>
          <pc:sldMk cId="2025300264" sldId="531"/>
        </pc:sldMkLst>
      </pc:sldChg>
      <pc:sldChg chg="del">
        <pc:chgData name="Guest User" userId="S::urn:spo:tenantanon#456c8a8a-d825-4b17-850d-2db8ed01ae6f::" providerId="AD" clId="Web-{8CBB667C-9CC5-2B65-A671-3DF3FDE77603}" dt="2025-10-15T13:42:52.229" v="14"/>
        <pc:sldMkLst>
          <pc:docMk/>
          <pc:sldMk cId="1789954111" sldId="534"/>
        </pc:sldMkLst>
      </pc:sldChg>
      <pc:sldChg chg="modSp add">
        <pc:chgData name="Guest User" userId="S::urn:spo:tenantanon#456c8a8a-d825-4b17-850d-2db8ed01ae6f::" providerId="AD" clId="Web-{8CBB667C-9CC5-2B65-A671-3DF3FDE77603}" dt="2025-10-15T13:44:01.669" v="23" actId="20577"/>
        <pc:sldMkLst>
          <pc:docMk/>
          <pc:sldMk cId="2926424324" sldId="540"/>
        </pc:sldMkLst>
        <pc:spChg chg="mod">
          <ac:chgData name="Guest User" userId="S::urn:spo:tenantanon#456c8a8a-d825-4b17-850d-2db8ed01ae6f::" providerId="AD" clId="Web-{8CBB667C-9CC5-2B65-A671-3DF3FDE77603}" dt="2025-10-15T13:44:01.669" v="23" actId="20577"/>
          <ac:spMkLst>
            <pc:docMk/>
            <pc:sldMk cId="2926424324" sldId="540"/>
            <ac:spMk id="2" creationId="{8009EADC-36AF-492A-DE7E-AFC71BF3305D}"/>
          </ac:spMkLst>
        </pc:spChg>
      </pc:sldChg>
      <pc:sldChg chg="add">
        <pc:chgData name="Guest User" userId="S::urn:spo:tenantanon#456c8a8a-d825-4b17-850d-2db8ed01ae6f::" providerId="AD" clId="Web-{8CBB667C-9CC5-2B65-A671-3DF3FDE77603}" dt="2025-10-15T13:42:40.010" v="1"/>
        <pc:sldMkLst>
          <pc:docMk/>
          <pc:sldMk cId="635188754" sldId="541"/>
        </pc:sldMkLst>
      </pc:sldChg>
      <pc:sldChg chg="modSp add">
        <pc:chgData name="Guest User" userId="S::urn:spo:tenantanon#456c8a8a-d825-4b17-850d-2db8ed01ae6f::" providerId="AD" clId="Web-{8CBB667C-9CC5-2B65-A671-3DF3FDE77603}" dt="2025-10-15T13:46:06.765" v="41" actId="1076"/>
        <pc:sldMkLst>
          <pc:docMk/>
          <pc:sldMk cId="1451652258" sldId="542"/>
        </pc:sldMkLst>
        <pc:spChg chg="mod">
          <ac:chgData name="Guest User" userId="S::urn:spo:tenantanon#456c8a8a-d825-4b17-850d-2db8ed01ae6f::" providerId="AD" clId="Web-{8CBB667C-9CC5-2B65-A671-3DF3FDE77603}" dt="2025-10-15T13:46:06.765" v="41" actId="1076"/>
          <ac:spMkLst>
            <pc:docMk/>
            <pc:sldMk cId="1451652258" sldId="542"/>
            <ac:spMk id="3" creationId="{7588096B-4438-2E1D-092C-E4638B85FAB0}"/>
          </ac:spMkLst>
        </pc:spChg>
      </pc:sldChg>
      <pc:sldChg chg="modSp add">
        <pc:chgData name="Guest User" userId="S::urn:spo:tenantanon#456c8a8a-d825-4b17-850d-2db8ed01ae6f::" providerId="AD" clId="Web-{8CBB667C-9CC5-2B65-A671-3DF3FDE77603}" dt="2025-10-15T13:45:41.436" v="38" actId="1076"/>
        <pc:sldMkLst>
          <pc:docMk/>
          <pc:sldMk cId="1223093907" sldId="543"/>
        </pc:sldMkLst>
        <pc:picChg chg="mod">
          <ac:chgData name="Guest User" userId="S::urn:spo:tenantanon#456c8a8a-d825-4b17-850d-2db8ed01ae6f::" providerId="AD" clId="Web-{8CBB667C-9CC5-2B65-A671-3DF3FDE77603}" dt="2025-10-15T13:45:41.436" v="38" actId="1076"/>
          <ac:picMkLst>
            <pc:docMk/>
            <pc:sldMk cId="1223093907" sldId="543"/>
            <ac:picMk id="8" creationId="{CFBD4018-7AC7-6A9C-92CF-21EE0DDFDC0E}"/>
          </ac:picMkLst>
        </pc:picChg>
      </pc:sldChg>
      <pc:sldChg chg="add">
        <pc:chgData name="Guest User" userId="S::urn:spo:tenantanon#456c8a8a-d825-4b17-850d-2db8ed01ae6f::" providerId="AD" clId="Web-{8CBB667C-9CC5-2B65-A671-3DF3FDE77603}" dt="2025-10-15T13:42:40.807" v="4"/>
        <pc:sldMkLst>
          <pc:docMk/>
          <pc:sldMk cId="119601166" sldId="544"/>
        </pc:sldMkLst>
      </pc:sldChg>
      <pc:sldChg chg="add">
        <pc:chgData name="Guest User" userId="S::urn:spo:tenantanon#456c8a8a-d825-4b17-850d-2db8ed01ae6f::" providerId="AD" clId="Web-{8CBB667C-9CC5-2B65-A671-3DF3FDE77603}" dt="2025-10-15T13:42:40.979" v="5"/>
        <pc:sldMkLst>
          <pc:docMk/>
          <pc:sldMk cId="3253215581" sldId="545"/>
        </pc:sldMkLst>
      </pc:sldChg>
      <pc:sldChg chg="modSp add">
        <pc:chgData name="Guest User" userId="S::urn:spo:tenantanon#456c8a8a-d825-4b17-850d-2db8ed01ae6f::" providerId="AD" clId="Web-{8CBB667C-9CC5-2B65-A671-3DF3FDE77603}" dt="2025-10-15T13:44:15.481" v="24" actId="14100"/>
        <pc:sldMkLst>
          <pc:docMk/>
          <pc:sldMk cId="21405285" sldId="546"/>
        </pc:sldMkLst>
        <pc:picChg chg="mod">
          <ac:chgData name="Guest User" userId="S::urn:spo:tenantanon#456c8a8a-d825-4b17-850d-2db8ed01ae6f::" providerId="AD" clId="Web-{8CBB667C-9CC5-2B65-A671-3DF3FDE77603}" dt="2025-10-15T13:44:15.481" v="24" actId="14100"/>
          <ac:picMkLst>
            <pc:docMk/>
            <pc:sldMk cId="21405285" sldId="546"/>
            <ac:picMk id="5" creationId="{D2D8056F-15D5-7797-9D54-B0F744F04559}"/>
          </ac:picMkLst>
        </pc:picChg>
      </pc:sldChg>
      <pc:sldChg chg="modSp add">
        <pc:chgData name="Guest User" userId="S::urn:spo:tenantanon#456c8a8a-d825-4b17-850d-2db8ed01ae6f::" providerId="AD" clId="Web-{8CBB667C-9CC5-2B65-A671-3DF3FDE77603}" dt="2025-10-15T13:44:34.873" v="29" actId="1076"/>
        <pc:sldMkLst>
          <pc:docMk/>
          <pc:sldMk cId="2165893745" sldId="547"/>
        </pc:sldMkLst>
        <pc:spChg chg="mod">
          <ac:chgData name="Guest User" userId="S::urn:spo:tenantanon#456c8a8a-d825-4b17-850d-2db8ed01ae6f::" providerId="AD" clId="Web-{8CBB667C-9CC5-2B65-A671-3DF3FDE77603}" dt="2025-10-15T13:44:34.873" v="29" actId="1076"/>
          <ac:spMkLst>
            <pc:docMk/>
            <pc:sldMk cId="2165893745" sldId="547"/>
            <ac:spMk id="3" creationId="{7AC72151-7F15-95F6-995A-0A7FB2C948F7}"/>
          </ac:spMkLst>
        </pc:spChg>
        <pc:picChg chg="mod">
          <ac:chgData name="Guest User" userId="S::urn:spo:tenantanon#456c8a8a-d825-4b17-850d-2db8ed01ae6f::" providerId="AD" clId="Web-{8CBB667C-9CC5-2B65-A671-3DF3FDE77603}" dt="2025-10-15T13:44:28.091" v="28" actId="1076"/>
          <ac:picMkLst>
            <pc:docMk/>
            <pc:sldMk cId="2165893745" sldId="547"/>
            <ac:picMk id="6" creationId="{CB349EF1-5F41-BD7A-E308-F61FF012B125}"/>
          </ac:picMkLst>
        </pc:picChg>
      </pc:sldChg>
      <pc:sldChg chg="modSp add">
        <pc:chgData name="Guest User" userId="S::urn:spo:tenantanon#456c8a8a-d825-4b17-850d-2db8ed01ae6f::" providerId="AD" clId="Web-{8CBB667C-9CC5-2B65-A671-3DF3FDE77603}" dt="2025-10-15T13:44:45.154" v="32" actId="1076"/>
        <pc:sldMkLst>
          <pc:docMk/>
          <pc:sldMk cId="3579337697" sldId="548"/>
        </pc:sldMkLst>
        <pc:picChg chg="mod">
          <ac:chgData name="Guest User" userId="S::urn:spo:tenantanon#456c8a8a-d825-4b17-850d-2db8ed01ae6f::" providerId="AD" clId="Web-{8CBB667C-9CC5-2B65-A671-3DF3FDE77603}" dt="2025-10-15T13:44:45.154" v="32" actId="1076"/>
          <ac:picMkLst>
            <pc:docMk/>
            <pc:sldMk cId="3579337697" sldId="548"/>
            <ac:picMk id="5" creationId="{BDF50519-DF31-724C-4CAE-D795EB030C8A}"/>
          </ac:picMkLst>
        </pc:picChg>
      </pc:sldChg>
      <pc:sldChg chg="add">
        <pc:chgData name="Guest User" userId="S::urn:spo:tenantanon#456c8a8a-d825-4b17-850d-2db8ed01ae6f::" providerId="AD" clId="Web-{8CBB667C-9CC5-2B65-A671-3DF3FDE77603}" dt="2025-10-15T13:42:41.588" v="9"/>
        <pc:sldMkLst>
          <pc:docMk/>
          <pc:sldMk cId="1240970682" sldId="549"/>
        </pc:sldMkLst>
      </pc:sldChg>
      <pc:sldChg chg="modSp add">
        <pc:chgData name="Guest User" userId="S::urn:spo:tenantanon#456c8a8a-d825-4b17-850d-2db8ed01ae6f::" providerId="AD" clId="Web-{8CBB667C-9CC5-2B65-A671-3DF3FDE77603}" dt="2025-10-15T13:44:54.420" v="34" actId="1076"/>
        <pc:sldMkLst>
          <pc:docMk/>
          <pc:sldMk cId="3091271891" sldId="550"/>
        </pc:sldMkLst>
        <pc:picChg chg="mod">
          <ac:chgData name="Guest User" userId="S::urn:spo:tenantanon#456c8a8a-d825-4b17-850d-2db8ed01ae6f::" providerId="AD" clId="Web-{8CBB667C-9CC5-2B65-A671-3DF3FDE77603}" dt="2025-10-15T13:44:54.420" v="34" actId="1076"/>
          <ac:picMkLst>
            <pc:docMk/>
            <pc:sldMk cId="3091271891" sldId="550"/>
            <ac:picMk id="6" creationId="{FE1FF688-4410-AF4A-C059-506140159587}"/>
          </ac:picMkLst>
        </pc:picChg>
      </pc:sldChg>
      <pc:sldChg chg="add">
        <pc:chgData name="Guest User" userId="S::urn:spo:tenantanon#456c8a8a-d825-4b17-850d-2db8ed01ae6f::" providerId="AD" clId="Web-{8CBB667C-9CC5-2B65-A671-3DF3FDE77603}" dt="2025-10-15T13:42:41.870" v="11"/>
        <pc:sldMkLst>
          <pc:docMk/>
          <pc:sldMk cId="4107129895" sldId="551"/>
        </pc:sldMkLst>
      </pc:sldChg>
      <pc:sldChg chg="add">
        <pc:chgData name="Guest User" userId="S::urn:spo:tenantanon#456c8a8a-d825-4b17-850d-2db8ed01ae6f::" providerId="AD" clId="Web-{8CBB667C-9CC5-2B65-A671-3DF3FDE77603}" dt="2025-10-15T13:42:42.104" v="12"/>
        <pc:sldMkLst>
          <pc:docMk/>
          <pc:sldMk cId="3513033966" sldId="552"/>
        </pc:sldMkLst>
      </pc:sldChg>
      <pc:sldChg chg="add">
        <pc:chgData name="Guest User" userId="S::urn:spo:tenantanon#456c8a8a-d825-4b17-850d-2db8ed01ae6f::" providerId="AD" clId="Web-{8CBB667C-9CC5-2B65-A671-3DF3FDE77603}" dt="2025-10-15T13:42:42.213" v="13"/>
        <pc:sldMkLst>
          <pc:docMk/>
          <pc:sldMk cId="2543309172" sldId="553"/>
        </pc:sldMkLst>
      </pc:sldChg>
    </pc:docChg>
  </pc:docChgLst>
  <pc:docChgLst>
    <pc:chgData name="Ryan Bouchey" userId="190b8a30-bfaa-4903-a2cb-8e30ab6553e2" providerId="ADAL" clId="{1341F3D5-43A6-4E70-9330-82FD6D971DC3}"/>
    <pc:docChg chg="custSel addSld delSld modSld modNotesMaster modHandout">
      <pc:chgData name="Ryan Bouchey" userId="190b8a30-bfaa-4903-a2cb-8e30ab6553e2" providerId="ADAL" clId="{1341F3D5-43A6-4E70-9330-82FD6D971DC3}" dt="2025-10-15T15:49:26.155" v="758" actId="20577"/>
      <pc:docMkLst>
        <pc:docMk/>
      </pc:docMkLst>
      <pc:sldChg chg="modSp mod">
        <pc:chgData name="Ryan Bouchey" userId="190b8a30-bfaa-4903-a2cb-8e30ab6553e2" providerId="ADAL" clId="{1341F3D5-43A6-4E70-9330-82FD6D971DC3}" dt="2025-10-15T14:33:40.002" v="155" actId="20577"/>
        <pc:sldMkLst>
          <pc:docMk/>
          <pc:sldMk cId="1851896080" sldId="258"/>
        </pc:sldMkLst>
        <pc:spChg chg="mod">
          <ac:chgData name="Ryan Bouchey" userId="190b8a30-bfaa-4903-a2cb-8e30ab6553e2" providerId="ADAL" clId="{1341F3D5-43A6-4E70-9330-82FD6D971DC3}" dt="2025-10-15T14:33:40.002" v="155" actId="20577"/>
          <ac:spMkLst>
            <pc:docMk/>
            <pc:sldMk cId="1851896080" sldId="258"/>
            <ac:spMk id="3" creationId="{00000000-0000-0000-0000-000000000000}"/>
          </ac:spMkLst>
        </pc:spChg>
      </pc:sldChg>
      <pc:sldChg chg="del">
        <pc:chgData name="Ryan Bouchey" userId="190b8a30-bfaa-4903-a2cb-8e30ab6553e2" providerId="ADAL" clId="{1341F3D5-43A6-4E70-9330-82FD6D971DC3}" dt="2025-10-15T14:41:58.112" v="730" actId="2696"/>
        <pc:sldMkLst>
          <pc:docMk/>
          <pc:sldMk cId="152697395" sldId="341"/>
        </pc:sldMkLst>
      </pc:sldChg>
      <pc:sldChg chg="del">
        <pc:chgData name="Ryan Bouchey" userId="190b8a30-bfaa-4903-a2cb-8e30ab6553e2" providerId="ADAL" clId="{1341F3D5-43A6-4E70-9330-82FD6D971DC3}" dt="2025-10-15T14:42:00.937" v="731" actId="2696"/>
        <pc:sldMkLst>
          <pc:docMk/>
          <pc:sldMk cId="247206216" sldId="343"/>
        </pc:sldMkLst>
      </pc:sldChg>
      <pc:sldChg chg="modSp mod">
        <pc:chgData name="Ryan Bouchey" userId="190b8a30-bfaa-4903-a2cb-8e30ab6553e2" providerId="ADAL" clId="{1341F3D5-43A6-4E70-9330-82FD6D971DC3}" dt="2025-10-15T15:49:26.155" v="758" actId="20577"/>
        <pc:sldMkLst>
          <pc:docMk/>
          <pc:sldMk cId="846226418" sldId="434"/>
        </pc:sldMkLst>
        <pc:spChg chg="mod">
          <ac:chgData name="Ryan Bouchey" userId="190b8a30-bfaa-4903-a2cb-8e30ab6553e2" providerId="ADAL" clId="{1341F3D5-43A6-4E70-9330-82FD6D971DC3}" dt="2025-10-15T15:49:26.155" v="758" actId="20577"/>
          <ac:spMkLst>
            <pc:docMk/>
            <pc:sldMk cId="846226418" sldId="434"/>
            <ac:spMk id="3" creationId="{E0FDB18B-F8F9-4697-AA0D-B50A5A474B39}"/>
          </ac:spMkLst>
        </pc:spChg>
      </pc:sldChg>
      <pc:sldChg chg="del">
        <pc:chgData name="Ryan Bouchey" userId="190b8a30-bfaa-4903-a2cb-8e30ab6553e2" providerId="ADAL" clId="{1341F3D5-43A6-4E70-9330-82FD6D971DC3}" dt="2025-10-15T14:24:17.965" v="154" actId="2696"/>
        <pc:sldMkLst>
          <pc:docMk/>
          <pc:sldMk cId="1223093907" sldId="543"/>
        </pc:sldMkLst>
      </pc:sldChg>
      <pc:sldChg chg="del">
        <pc:chgData name="Ryan Bouchey" userId="190b8a30-bfaa-4903-a2cb-8e30ab6553e2" providerId="ADAL" clId="{1341F3D5-43A6-4E70-9330-82FD6D971DC3}" dt="2025-10-15T14:17:11.503" v="37" actId="2696"/>
        <pc:sldMkLst>
          <pc:docMk/>
          <pc:sldMk cId="3253215581" sldId="545"/>
        </pc:sldMkLst>
      </pc:sldChg>
      <pc:sldChg chg="modSp del mod">
        <pc:chgData name="Ryan Bouchey" userId="190b8a30-bfaa-4903-a2cb-8e30ab6553e2" providerId="ADAL" clId="{1341F3D5-43A6-4E70-9330-82FD6D971DC3}" dt="2025-10-15T15:29:34.536" v="757" actId="2696"/>
        <pc:sldMkLst>
          <pc:docMk/>
          <pc:sldMk cId="2165893745" sldId="547"/>
        </pc:sldMkLst>
        <pc:spChg chg="mod">
          <ac:chgData name="Ryan Bouchey" userId="190b8a30-bfaa-4903-a2cb-8e30ab6553e2" providerId="ADAL" clId="{1341F3D5-43A6-4E70-9330-82FD6D971DC3}" dt="2025-10-15T14:56:59.831" v="755" actId="20577"/>
          <ac:spMkLst>
            <pc:docMk/>
            <pc:sldMk cId="2165893745" sldId="547"/>
            <ac:spMk id="3" creationId="{7AC72151-7F15-95F6-995A-0A7FB2C948F7}"/>
          </ac:spMkLst>
        </pc:spChg>
      </pc:sldChg>
      <pc:sldChg chg="modSp mod">
        <pc:chgData name="Ryan Bouchey" userId="190b8a30-bfaa-4903-a2cb-8e30ab6553e2" providerId="ADAL" clId="{1341F3D5-43A6-4E70-9330-82FD6D971DC3}" dt="2025-10-15T14:20:27.213" v="101" actId="1076"/>
        <pc:sldMkLst>
          <pc:docMk/>
          <pc:sldMk cId="4107129895" sldId="551"/>
        </pc:sldMkLst>
        <pc:picChg chg="mod">
          <ac:chgData name="Ryan Bouchey" userId="190b8a30-bfaa-4903-a2cb-8e30ab6553e2" providerId="ADAL" clId="{1341F3D5-43A6-4E70-9330-82FD6D971DC3}" dt="2025-10-15T14:20:27.213" v="101" actId="1076"/>
          <ac:picMkLst>
            <pc:docMk/>
            <pc:sldMk cId="4107129895" sldId="551"/>
            <ac:picMk id="5" creationId="{76090F16-2F3C-8EAE-FA33-827706DEA676}"/>
          </ac:picMkLst>
        </pc:picChg>
      </pc:sldChg>
      <pc:sldChg chg="addSp modSp del mod">
        <pc:chgData name="Ryan Bouchey" userId="190b8a30-bfaa-4903-a2cb-8e30ab6553e2" providerId="ADAL" clId="{1341F3D5-43A6-4E70-9330-82FD6D971DC3}" dt="2025-10-15T15:01:21.046" v="756" actId="2696"/>
        <pc:sldMkLst>
          <pc:docMk/>
          <pc:sldMk cId="3513033966" sldId="552"/>
        </pc:sldMkLst>
        <pc:spChg chg="add mod">
          <ac:chgData name="Ryan Bouchey" userId="190b8a30-bfaa-4903-a2cb-8e30ab6553e2" providerId="ADAL" clId="{1341F3D5-43A6-4E70-9330-82FD6D971DC3}" dt="2025-10-15T14:15:47.922" v="35" actId="14100"/>
          <ac:spMkLst>
            <pc:docMk/>
            <pc:sldMk cId="3513033966" sldId="552"/>
            <ac:spMk id="2" creationId="{E9934DD6-CEC2-AC92-94B9-F116CEAF3B68}"/>
          </ac:spMkLst>
        </pc:spChg>
        <pc:spChg chg="add mod">
          <ac:chgData name="Ryan Bouchey" userId="190b8a30-bfaa-4903-a2cb-8e30ab6553e2" providerId="ADAL" clId="{1341F3D5-43A6-4E70-9330-82FD6D971DC3}" dt="2025-10-15T14:15:59.442" v="36" actId="1076"/>
          <ac:spMkLst>
            <pc:docMk/>
            <pc:sldMk cId="3513033966" sldId="552"/>
            <ac:spMk id="4" creationId="{CF3F33A7-12F5-01E1-195F-6D8A68F68FF1}"/>
          </ac:spMkLst>
        </pc:spChg>
        <pc:picChg chg="mod">
          <ac:chgData name="Ryan Bouchey" userId="190b8a30-bfaa-4903-a2cb-8e30ab6553e2" providerId="ADAL" clId="{1341F3D5-43A6-4E70-9330-82FD6D971DC3}" dt="2025-10-15T14:15:02.228" v="21" actId="1076"/>
          <ac:picMkLst>
            <pc:docMk/>
            <pc:sldMk cId="3513033966" sldId="552"/>
            <ac:picMk id="7" creationId="{E9B131A1-5AC6-B8DA-196E-0B4C10C99F6B}"/>
          </ac:picMkLst>
        </pc:picChg>
      </pc:sldChg>
      <pc:sldChg chg="modSp mod">
        <pc:chgData name="Ryan Bouchey" userId="190b8a30-bfaa-4903-a2cb-8e30ab6553e2" providerId="ADAL" clId="{1341F3D5-43A6-4E70-9330-82FD6D971DC3}" dt="2025-10-15T14:39:54.014" v="729" actId="20577"/>
        <pc:sldMkLst>
          <pc:docMk/>
          <pc:sldMk cId="2543309172" sldId="553"/>
        </pc:sldMkLst>
        <pc:spChg chg="mod">
          <ac:chgData name="Ryan Bouchey" userId="190b8a30-bfaa-4903-a2cb-8e30ab6553e2" providerId="ADAL" clId="{1341F3D5-43A6-4E70-9330-82FD6D971DC3}" dt="2025-10-15T14:39:54.014" v="729" actId="20577"/>
          <ac:spMkLst>
            <pc:docMk/>
            <pc:sldMk cId="2543309172" sldId="553"/>
            <ac:spMk id="4" creationId="{07A78BEB-25AC-9964-73B0-903535A784DC}"/>
          </ac:spMkLst>
        </pc:spChg>
      </pc:sldChg>
      <pc:sldChg chg="addSp delSp modSp add mod">
        <pc:chgData name="Ryan Bouchey" userId="190b8a30-bfaa-4903-a2cb-8e30ab6553e2" providerId="ADAL" clId="{1341F3D5-43A6-4E70-9330-82FD6D971DC3}" dt="2025-10-15T14:18:57.892" v="98" actId="21"/>
        <pc:sldMkLst>
          <pc:docMk/>
          <pc:sldMk cId="2721898219" sldId="554"/>
        </pc:sldMkLst>
        <pc:spChg chg="mod">
          <ac:chgData name="Ryan Bouchey" userId="190b8a30-bfaa-4903-a2cb-8e30ab6553e2" providerId="ADAL" clId="{1341F3D5-43A6-4E70-9330-82FD6D971DC3}" dt="2025-10-15T14:18:07.694" v="92" actId="20577"/>
          <ac:spMkLst>
            <pc:docMk/>
            <pc:sldMk cId="2721898219" sldId="554"/>
            <ac:spMk id="3" creationId="{0800AE74-E4C5-B2B3-9A67-B9516CEB1ABF}"/>
          </ac:spMkLst>
        </pc:spChg>
        <pc:spChg chg="add del mod">
          <ac:chgData name="Ryan Bouchey" userId="190b8a30-bfaa-4903-a2cb-8e30ab6553e2" providerId="ADAL" clId="{1341F3D5-43A6-4E70-9330-82FD6D971DC3}" dt="2025-10-15T14:18:57.892" v="98" actId="21"/>
          <ac:spMkLst>
            <pc:docMk/>
            <pc:sldMk cId="2721898219" sldId="554"/>
            <ac:spMk id="6" creationId="{0F428DB9-E664-7EC3-3336-B40E82E4A3A1}"/>
          </ac:spMkLst>
        </pc:spChg>
        <pc:picChg chg="add mod">
          <ac:chgData name="Ryan Bouchey" userId="190b8a30-bfaa-4903-a2cb-8e30ab6553e2" providerId="ADAL" clId="{1341F3D5-43A6-4E70-9330-82FD6D971DC3}" dt="2025-10-15T14:18:49.985" v="97" actId="1076"/>
          <ac:picMkLst>
            <pc:docMk/>
            <pc:sldMk cId="2721898219" sldId="554"/>
            <ac:picMk id="2" creationId="{A68F7421-010B-49D4-8E95-C6BBECF06D1D}"/>
          </ac:picMkLst>
        </pc:picChg>
        <pc:picChg chg="del">
          <ac:chgData name="Ryan Bouchey" userId="190b8a30-bfaa-4903-a2cb-8e30ab6553e2" providerId="ADAL" clId="{1341F3D5-43A6-4E70-9330-82FD6D971DC3}" dt="2025-10-15T14:18:43.813" v="94" actId="21"/>
          <ac:picMkLst>
            <pc:docMk/>
            <pc:sldMk cId="2721898219" sldId="554"/>
            <ac:picMk id="5" creationId="{33D697BB-E549-0D7F-DCAD-9B0555147152}"/>
          </ac:picMkLst>
        </pc:picChg>
      </pc:sldChg>
      <pc:sldChg chg="addSp delSp modSp add mod">
        <pc:chgData name="Ryan Bouchey" userId="190b8a30-bfaa-4903-a2cb-8e30ab6553e2" providerId="ADAL" clId="{1341F3D5-43A6-4E70-9330-82FD6D971DC3}" dt="2025-10-15T14:23:44.473" v="153" actId="14100"/>
        <pc:sldMkLst>
          <pc:docMk/>
          <pc:sldMk cId="3832000163" sldId="555"/>
        </pc:sldMkLst>
        <pc:spChg chg="del">
          <ac:chgData name="Ryan Bouchey" userId="190b8a30-bfaa-4903-a2cb-8e30ab6553e2" providerId="ADAL" clId="{1341F3D5-43A6-4E70-9330-82FD6D971DC3}" dt="2025-10-15T14:23:30.347" v="150" actId="21"/>
          <ac:spMkLst>
            <pc:docMk/>
            <pc:sldMk cId="3832000163" sldId="555"/>
            <ac:spMk id="2" creationId="{D136598A-922A-E050-4C50-A1252FAE7FB5}"/>
          </ac:spMkLst>
        </pc:spChg>
        <pc:spChg chg="mod">
          <ac:chgData name="Ryan Bouchey" userId="190b8a30-bfaa-4903-a2cb-8e30ab6553e2" providerId="ADAL" clId="{1341F3D5-43A6-4E70-9330-82FD6D971DC3}" dt="2025-10-15T14:23:21.446" v="147" actId="20577"/>
          <ac:spMkLst>
            <pc:docMk/>
            <pc:sldMk cId="3832000163" sldId="555"/>
            <ac:spMk id="3" creationId="{B1FEE486-A52B-552A-C6AE-E2F8D700BBE9}"/>
          </ac:spMkLst>
        </pc:spChg>
        <pc:spChg chg="del">
          <ac:chgData name="Ryan Bouchey" userId="190b8a30-bfaa-4903-a2cb-8e30ab6553e2" providerId="ADAL" clId="{1341F3D5-43A6-4E70-9330-82FD6D971DC3}" dt="2025-10-15T14:23:27.984" v="149" actId="21"/>
          <ac:spMkLst>
            <pc:docMk/>
            <pc:sldMk cId="3832000163" sldId="555"/>
            <ac:spMk id="4" creationId="{F41B0EA5-203D-34F3-351C-7C0F3A861F4D}"/>
          </ac:spMkLst>
        </pc:spChg>
        <pc:spChg chg="add del mod">
          <ac:chgData name="Ryan Bouchey" userId="190b8a30-bfaa-4903-a2cb-8e30ab6553e2" providerId="ADAL" clId="{1341F3D5-43A6-4E70-9330-82FD6D971DC3}" dt="2025-10-15T14:23:40.164" v="151"/>
          <ac:spMkLst>
            <pc:docMk/>
            <pc:sldMk cId="3832000163" sldId="555"/>
            <ac:spMk id="6" creationId="{D9878857-8236-BB3F-157A-7C612A1F3EB4}"/>
          </ac:spMkLst>
        </pc:spChg>
        <pc:picChg chg="del">
          <ac:chgData name="Ryan Bouchey" userId="190b8a30-bfaa-4903-a2cb-8e30ab6553e2" providerId="ADAL" clId="{1341F3D5-43A6-4E70-9330-82FD6D971DC3}" dt="2025-10-15T14:23:25.468" v="148" actId="21"/>
          <ac:picMkLst>
            <pc:docMk/>
            <pc:sldMk cId="3832000163" sldId="555"/>
            <ac:picMk id="7" creationId="{DAE07428-FFC7-E637-4E5D-BE8063B4788B}"/>
          </ac:picMkLst>
        </pc:picChg>
        <pc:picChg chg="add mod">
          <ac:chgData name="Ryan Bouchey" userId="190b8a30-bfaa-4903-a2cb-8e30ab6553e2" providerId="ADAL" clId="{1341F3D5-43A6-4E70-9330-82FD6D971DC3}" dt="2025-10-15T14:23:44.473" v="153" actId="14100"/>
          <ac:picMkLst>
            <pc:docMk/>
            <pc:sldMk cId="3832000163" sldId="555"/>
            <ac:picMk id="1026" creationId="{E7DBC3C8-E42C-416D-7900-AF903CE7BEDF}"/>
          </ac:picMkLst>
        </pc:picChg>
      </pc:sldChg>
    </pc:docChg>
  </pc:docChgLst>
  <pc:docChgLst>
    <pc:chgData name="Guest User" userId="S::urn:spo:tenantanon#456c8a8a-d825-4b17-850d-2db8ed01ae6f::" providerId="AD" clId="Web-{4C01CFB0-04A3-0891-8116-0BE065600D47}"/>
    <pc:docChg chg="modSld">
      <pc:chgData name="Guest User" userId="S::urn:spo:tenantanon#456c8a8a-d825-4b17-850d-2db8ed01ae6f::" providerId="AD" clId="Web-{4C01CFB0-04A3-0891-8116-0BE065600D47}" dt="2025-10-15T14:52:38.257" v="7"/>
      <pc:docMkLst>
        <pc:docMk/>
      </pc:docMkLst>
      <pc:sldChg chg="modSp addAnim modAnim">
        <pc:chgData name="Guest User" userId="S::urn:spo:tenantanon#456c8a8a-d825-4b17-850d-2db8ed01ae6f::" providerId="AD" clId="Web-{4C01CFB0-04A3-0891-8116-0BE065600D47}" dt="2025-10-15T14:52:38.257" v="7"/>
        <pc:sldMkLst>
          <pc:docMk/>
          <pc:sldMk cId="1451652258" sldId="542"/>
        </pc:sldMkLst>
        <pc:picChg chg="mod">
          <ac:chgData name="Guest User" userId="S::urn:spo:tenantanon#456c8a8a-d825-4b17-850d-2db8ed01ae6f::" providerId="AD" clId="Web-{4C01CFB0-04A3-0891-8116-0BE065600D47}" dt="2025-10-15T14:52:34.304" v="5" actId="1076"/>
          <ac:picMkLst>
            <pc:docMk/>
            <pc:sldMk cId="1451652258" sldId="542"/>
            <ac:picMk id="10" creationId="{94363AF2-D748-FA6F-387E-2A944F55D94A}"/>
          </ac:picMkLst>
        </pc:picChg>
      </pc:sldChg>
    </pc:docChg>
  </pc:docChgLst>
  <pc:docChgLst>
    <pc:chgData name="Paolo Lapietra" userId="S::plapietra@bouchey.com::617d6596-a990-4f0d-96e5-6864b683e9d7" providerId="AD" clId="Web-{B1059EC6-B442-4FB3-B54C-9F795E49B38B}"/>
    <pc:docChg chg="modSld">
      <pc:chgData name="Paolo Lapietra" userId="S::plapietra@bouchey.com::617d6596-a990-4f0d-96e5-6864b683e9d7" providerId="AD" clId="Web-{B1059EC6-B442-4FB3-B54C-9F795E49B38B}" dt="2025-10-15T15:23:16.633" v="6" actId="20577"/>
      <pc:docMkLst>
        <pc:docMk/>
      </pc:docMkLst>
      <pc:sldChg chg="modSp">
        <pc:chgData name="Paolo Lapietra" userId="S::plapietra@bouchey.com::617d6596-a990-4f0d-96e5-6864b683e9d7" providerId="AD" clId="Web-{B1059EC6-B442-4FB3-B54C-9F795E49B38B}" dt="2025-10-15T15:23:16.633" v="6" actId="20577"/>
        <pc:sldMkLst>
          <pc:docMk/>
          <pc:sldMk cId="1851896080" sldId="258"/>
        </pc:sldMkLst>
        <pc:spChg chg="mod">
          <ac:chgData name="Paolo Lapietra" userId="S::plapietra@bouchey.com::617d6596-a990-4f0d-96e5-6864b683e9d7" providerId="AD" clId="Web-{B1059EC6-B442-4FB3-B54C-9F795E49B38B}" dt="2025-10-15T15:23:16.633" v="6" actId="20577"/>
          <ac:spMkLst>
            <pc:docMk/>
            <pc:sldMk cId="1851896080" sldId="25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407" cy="467310"/>
          </a:xfrm>
          <a:prstGeom prst="rect">
            <a:avLst/>
          </a:prstGeom>
        </p:spPr>
        <p:txBody>
          <a:bodyPr vert="horz" lIns="93373" tIns="46687" rIns="93373" bIns="46687" rtlCol="0"/>
          <a:lstStyle>
            <a:lvl1pPr algn="l">
              <a:defRPr sz="1200"/>
            </a:lvl1pPr>
          </a:lstStyle>
          <a:p>
            <a:endParaRPr lang="en-US"/>
          </a:p>
        </p:txBody>
      </p:sp>
      <p:sp>
        <p:nvSpPr>
          <p:cNvPr id="3" name="Date Placeholder 2"/>
          <p:cNvSpPr>
            <a:spLocks noGrp="1"/>
          </p:cNvSpPr>
          <p:nvPr>
            <p:ph type="dt" sz="quarter" idx="1"/>
          </p:nvPr>
        </p:nvSpPr>
        <p:spPr>
          <a:xfrm>
            <a:off x="3980830" y="0"/>
            <a:ext cx="3045407" cy="467310"/>
          </a:xfrm>
          <a:prstGeom prst="rect">
            <a:avLst/>
          </a:prstGeom>
        </p:spPr>
        <p:txBody>
          <a:bodyPr vert="horz" lIns="93373" tIns="46687" rIns="93373" bIns="46687" rtlCol="0"/>
          <a:lstStyle>
            <a:lvl1pPr algn="r">
              <a:defRPr sz="1200"/>
            </a:lvl1pPr>
          </a:lstStyle>
          <a:p>
            <a:fld id="{68796EA6-6F25-4F19-87BA-7ADCC16DAEFF}" type="datetimeFigureOut">
              <a:rPr lang="en-US" smtClean="0"/>
              <a:t>10/15/2025</a:t>
            </a:fld>
            <a:endParaRPr lang="en-US"/>
          </a:p>
        </p:txBody>
      </p:sp>
      <p:sp>
        <p:nvSpPr>
          <p:cNvPr id="4" name="Footer Placeholder 3"/>
          <p:cNvSpPr>
            <a:spLocks noGrp="1"/>
          </p:cNvSpPr>
          <p:nvPr>
            <p:ph type="ftr" sz="quarter" idx="2"/>
          </p:nvPr>
        </p:nvSpPr>
        <p:spPr>
          <a:xfrm>
            <a:off x="0" y="8846554"/>
            <a:ext cx="3045407" cy="467309"/>
          </a:xfrm>
          <a:prstGeom prst="rect">
            <a:avLst/>
          </a:prstGeom>
        </p:spPr>
        <p:txBody>
          <a:bodyPr vert="horz" lIns="93373" tIns="46687" rIns="93373" bIns="46687" rtlCol="0" anchor="b"/>
          <a:lstStyle>
            <a:lvl1pPr algn="l">
              <a:defRPr sz="1200"/>
            </a:lvl1pPr>
          </a:lstStyle>
          <a:p>
            <a:endParaRPr lang="en-US"/>
          </a:p>
        </p:txBody>
      </p:sp>
      <p:sp>
        <p:nvSpPr>
          <p:cNvPr id="5" name="Slide Number Placeholder 4"/>
          <p:cNvSpPr>
            <a:spLocks noGrp="1"/>
          </p:cNvSpPr>
          <p:nvPr>
            <p:ph type="sldNum" sz="quarter" idx="3"/>
          </p:nvPr>
        </p:nvSpPr>
        <p:spPr>
          <a:xfrm>
            <a:off x="3980830" y="8846554"/>
            <a:ext cx="3045407" cy="467309"/>
          </a:xfrm>
          <a:prstGeom prst="rect">
            <a:avLst/>
          </a:prstGeom>
        </p:spPr>
        <p:txBody>
          <a:bodyPr vert="horz" lIns="93373" tIns="46687" rIns="93373" bIns="46687" rtlCol="0" anchor="b"/>
          <a:lstStyle>
            <a:lvl1pPr algn="r">
              <a:defRPr sz="1200"/>
            </a:lvl1pPr>
          </a:lstStyle>
          <a:p>
            <a:fld id="{C64E50CC-F33A-4EF4-9F12-93EC4A21A0CF}" type="slidenum">
              <a:rPr lang="en-US" smtClean="0"/>
              <a:t>‹#›</a:t>
            </a:fld>
            <a:endParaRPr lang="en-US"/>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407" cy="467310"/>
          </a:xfrm>
          <a:prstGeom prst="rect">
            <a:avLst/>
          </a:prstGeom>
        </p:spPr>
        <p:txBody>
          <a:bodyPr vert="horz" lIns="93373" tIns="46687" rIns="93373" bIns="46687" rtlCol="0"/>
          <a:lstStyle>
            <a:lvl1pPr algn="l">
              <a:defRPr sz="1200"/>
            </a:lvl1pPr>
          </a:lstStyle>
          <a:p>
            <a:endParaRPr lang="en-US"/>
          </a:p>
        </p:txBody>
      </p:sp>
      <p:sp>
        <p:nvSpPr>
          <p:cNvPr id="3" name="Date Placeholder 2"/>
          <p:cNvSpPr>
            <a:spLocks noGrp="1"/>
          </p:cNvSpPr>
          <p:nvPr>
            <p:ph type="dt" idx="1"/>
          </p:nvPr>
        </p:nvSpPr>
        <p:spPr>
          <a:xfrm>
            <a:off x="3980830" y="0"/>
            <a:ext cx="3045407" cy="467310"/>
          </a:xfrm>
          <a:prstGeom prst="rect">
            <a:avLst/>
          </a:prstGeom>
        </p:spPr>
        <p:txBody>
          <a:bodyPr vert="horz" lIns="93373" tIns="46687" rIns="93373" bIns="46687" rtlCol="0"/>
          <a:lstStyle>
            <a:lvl1pPr algn="r">
              <a:defRPr sz="1200"/>
            </a:lvl1pPr>
          </a:lstStyle>
          <a:p>
            <a:fld id="{C39C172E-A8B5-46F6-B05C-DFA3E2E0F207}" type="datetimeFigureOut">
              <a:rPr lang="en-US" smtClean="0"/>
              <a:t>10/15/2025</a:t>
            </a:fld>
            <a:endParaRPr lang="en-US"/>
          </a:p>
        </p:txBody>
      </p:sp>
      <p:sp>
        <p:nvSpPr>
          <p:cNvPr id="4" name="Slide Image Placeholder 3"/>
          <p:cNvSpPr>
            <a:spLocks noGrp="1" noRot="1" noChangeAspect="1"/>
          </p:cNvSpPr>
          <p:nvPr>
            <p:ph type="sldImg" idx="2"/>
          </p:nvPr>
        </p:nvSpPr>
        <p:spPr>
          <a:xfrm>
            <a:off x="719138" y="1163638"/>
            <a:ext cx="5589587" cy="3143250"/>
          </a:xfrm>
          <a:prstGeom prst="rect">
            <a:avLst/>
          </a:prstGeom>
          <a:noFill/>
          <a:ln w="12700">
            <a:solidFill>
              <a:prstClr val="black"/>
            </a:solidFill>
          </a:ln>
        </p:spPr>
        <p:txBody>
          <a:bodyPr vert="horz" lIns="93373" tIns="46687" rIns="93373" bIns="46687" rtlCol="0" anchor="ctr"/>
          <a:lstStyle/>
          <a:p>
            <a:endParaRPr lang="en-US"/>
          </a:p>
        </p:txBody>
      </p:sp>
      <p:sp>
        <p:nvSpPr>
          <p:cNvPr id="5" name="Notes Placeholder 4"/>
          <p:cNvSpPr>
            <a:spLocks noGrp="1"/>
          </p:cNvSpPr>
          <p:nvPr>
            <p:ph type="body" sz="quarter" idx="3"/>
          </p:nvPr>
        </p:nvSpPr>
        <p:spPr>
          <a:xfrm>
            <a:off x="702787" y="4482296"/>
            <a:ext cx="5622290" cy="3667334"/>
          </a:xfrm>
          <a:prstGeom prst="rect">
            <a:avLst/>
          </a:prstGeom>
        </p:spPr>
        <p:txBody>
          <a:bodyPr vert="horz" lIns="93373" tIns="46687" rIns="93373" bIns="466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3045407" cy="467309"/>
          </a:xfrm>
          <a:prstGeom prst="rect">
            <a:avLst/>
          </a:prstGeom>
        </p:spPr>
        <p:txBody>
          <a:bodyPr vert="horz" lIns="93373" tIns="46687" rIns="93373" bIns="46687" rtlCol="0" anchor="b"/>
          <a:lstStyle>
            <a:lvl1pPr algn="l">
              <a:defRPr sz="1200"/>
            </a:lvl1pPr>
          </a:lstStyle>
          <a:p>
            <a:endParaRPr lang="en-US"/>
          </a:p>
        </p:txBody>
      </p:sp>
      <p:sp>
        <p:nvSpPr>
          <p:cNvPr id="7" name="Slide Number Placeholder 6"/>
          <p:cNvSpPr>
            <a:spLocks noGrp="1"/>
          </p:cNvSpPr>
          <p:nvPr>
            <p:ph type="sldNum" sz="quarter" idx="5"/>
          </p:nvPr>
        </p:nvSpPr>
        <p:spPr>
          <a:xfrm>
            <a:off x="3980830" y="8846554"/>
            <a:ext cx="3045407" cy="467309"/>
          </a:xfrm>
          <a:prstGeom prst="rect">
            <a:avLst/>
          </a:prstGeom>
        </p:spPr>
        <p:txBody>
          <a:bodyPr vert="horz" lIns="93373" tIns="46687" rIns="93373" bIns="46687" rtlCol="0" anchor="b"/>
          <a:lstStyle>
            <a:lvl1pPr algn="r">
              <a:defRPr sz="1200"/>
            </a:lvl1pPr>
          </a:lstStyle>
          <a:p>
            <a:fld id="{32674CE4-FBD8-4481-AEFB-CA53E599A745}" type="slidenum">
              <a:rPr lang="en-US" smtClean="0"/>
              <a:t>‹#›</a:t>
            </a:fld>
            <a:endParaRPr lang="en-US"/>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075" indent="-175075">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a:p>
        </p:txBody>
      </p:sp>
    </p:spTree>
    <p:extLst>
      <p:ext uri="{BB962C8B-B14F-4D97-AF65-F5344CB8AC3E}">
        <p14:creationId xmlns:p14="http://schemas.microsoft.com/office/powerpoint/2010/main" val="282048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FA44-60DE-F24B-9D43-F4B340CFE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FEB31-6DB8-0467-9176-24E02A96A6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D39DB-F86E-66FE-7F77-B50074C1C9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3D6AEA-3896-8D31-CFF4-8145F9BC5DDC}"/>
              </a:ext>
            </a:extLst>
          </p:cNvPr>
          <p:cNvSpPr>
            <a:spLocks noGrp="1"/>
          </p:cNvSpPr>
          <p:nvPr>
            <p:ph type="sldNum" sz="quarter" idx="5"/>
          </p:nvPr>
        </p:nvSpPr>
        <p:spPr/>
        <p:txBody>
          <a:bodyPr/>
          <a:lstStyle/>
          <a:p>
            <a:fld id="{32674CE4-FBD8-4481-AEFB-CA53E599A745}" type="slidenum">
              <a:rPr lang="en-US" smtClean="0"/>
              <a:t>12</a:t>
            </a:fld>
            <a:endParaRPr lang="en-US"/>
          </a:p>
        </p:txBody>
      </p:sp>
    </p:spTree>
    <p:extLst>
      <p:ext uri="{BB962C8B-B14F-4D97-AF65-F5344CB8AC3E}">
        <p14:creationId xmlns:p14="http://schemas.microsoft.com/office/powerpoint/2010/main" val="1234237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E2DAA-B207-7419-60E0-264F8897B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93B01-6197-9A7A-B6DA-042FA1ABF6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9DC119-5B57-BBFA-1406-381D7A329E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AFB7A4-3DF6-0F91-A094-04EE15273E29}"/>
              </a:ext>
            </a:extLst>
          </p:cNvPr>
          <p:cNvSpPr>
            <a:spLocks noGrp="1"/>
          </p:cNvSpPr>
          <p:nvPr>
            <p:ph type="sldNum" sz="quarter" idx="5"/>
          </p:nvPr>
        </p:nvSpPr>
        <p:spPr/>
        <p:txBody>
          <a:bodyPr/>
          <a:lstStyle/>
          <a:p>
            <a:fld id="{32674CE4-FBD8-4481-AEFB-CA53E599A745}" type="slidenum">
              <a:rPr lang="en-US" smtClean="0"/>
              <a:t>13</a:t>
            </a:fld>
            <a:endParaRPr lang="en-US"/>
          </a:p>
        </p:txBody>
      </p:sp>
    </p:spTree>
    <p:extLst>
      <p:ext uri="{BB962C8B-B14F-4D97-AF65-F5344CB8AC3E}">
        <p14:creationId xmlns:p14="http://schemas.microsoft.com/office/powerpoint/2010/main" val="965110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082EC-8851-1A84-FF46-0E5256A08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D4488-F13F-F734-9C95-A024C5665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325AD3-E4A3-CAFD-F39B-6E530DB123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35B197-CF2A-7A9B-3316-39231D2F6F30}"/>
              </a:ext>
            </a:extLst>
          </p:cNvPr>
          <p:cNvSpPr>
            <a:spLocks noGrp="1"/>
          </p:cNvSpPr>
          <p:nvPr>
            <p:ph type="sldNum" sz="quarter" idx="5"/>
          </p:nvPr>
        </p:nvSpPr>
        <p:spPr/>
        <p:txBody>
          <a:bodyPr/>
          <a:lstStyle/>
          <a:p>
            <a:fld id="{32674CE4-FBD8-4481-AEFB-CA53E599A745}" type="slidenum">
              <a:rPr lang="en-US" smtClean="0"/>
              <a:t>14</a:t>
            </a:fld>
            <a:endParaRPr lang="en-US"/>
          </a:p>
        </p:txBody>
      </p:sp>
    </p:spTree>
    <p:extLst>
      <p:ext uri="{BB962C8B-B14F-4D97-AF65-F5344CB8AC3E}">
        <p14:creationId xmlns:p14="http://schemas.microsoft.com/office/powerpoint/2010/main" val="234064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F7AB2-D9F3-FD64-E50E-81DB0C065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57776-5663-C269-FC86-E489552AA1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27A621-B164-6FF6-05DD-57B63AE2AA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CAD9E4-624C-BF92-9175-3FBC431170F9}"/>
              </a:ext>
            </a:extLst>
          </p:cNvPr>
          <p:cNvSpPr>
            <a:spLocks noGrp="1"/>
          </p:cNvSpPr>
          <p:nvPr>
            <p:ph type="sldNum" sz="quarter" idx="5"/>
          </p:nvPr>
        </p:nvSpPr>
        <p:spPr/>
        <p:txBody>
          <a:bodyPr/>
          <a:lstStyle/>
          <a:p>
            <a:fld id="{32674CE4-FBD8-4481-AEFB-CA53E599A745}" type="slidenum">
              <a:rPr lang="en-US" smtClean="0"/>
              <a:t>15</a:t>
            </a:fld>
            <a:endParaRPr lang="en-US"/>
          </a:p>
        </p:txBody>
      </p:sp>
    </p:spTree>
    <p:extLst>
      <p:ext uri="{BB962C8B-B14F-4D97-AF65-F5344CB8AC3E}">
        <p14:creationId xmlns:p14="http://schemas.microsoft.com/office/powerpoint/2010/main" val="3300455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B0F06-F2AA-4A91-F9FB-7D5DFAB30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052F6E-5785-F21A-6F88-6B7B8386CE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B2572-7DF9-72F9-F642-2989149A2C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5F79B8-79E1-C159-94F6-343DB33D174C}"/>
              </a:ext>
            </a:extLst>
          </p:cNvPr>
          <p:cNvSpPr>
            <a:spLocks noGrp="1"/>
          </p:cNvSpPr>
          <p:nvPr>
            <p:ph type="sldNum" sz="quarter" idx="5"/>
          </p:nvPr>
        </p:nvSpPr>
        <p:spPr/>
        <p:txBody>
          <a:bodyPr/>
          <a:lstStyle/>
          <a:p>
            <a:fld id="{32674CE4-FBD8-4481-AEFB-CA53E599A745}" type="slidenum">
              <a:rPr lang="en-US" smtClean="0"/>
              <a:t>16</a:t>
            </a:fld>
            <a:endParaRPr lang="en-US"/>
          </a:p>
        </p:txBody>
      </p:sp>
    </p:spTree>
    <p:extLst>
      <p:ext uri="{BB962C8B-B14F-4D97-AF65-F5344CB8AC3E}">
        <p14:creationId xmlns:p14="http://schemas.microsoft.com/office/powerpoint/2010/main" val="3138057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97460-5E62-E5E6-2B7A-8F999A6C26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3B80C-2EDE-BBF2-FB23-24C6886BEC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C1CE8-2709-8ABF-9C85-DF5BEA5500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C19937-652A-C775-96AD-DEF15D93438F}"/>
              </a:ext>
            </a:extLst>
          </p:cNvPr>
          <p:cNvSpPr>
            <a:spLocks noGrp="1"/>
          </p:cNvSpPr>
          <p:nvPr>
            <p:ph type="sldNum" sz="quarter" idx="5"/>
          </p:nvPr>
        </p:nvSpPr>
        <p:spPr/>
        <p:txBody>
          <a:bodyPr/>
          <a:lstStyle/>
          <a:p>
            <a:fld id="{32674CE4-FBD8-4481-AEFB-CA53E599A745}" type="slidenum">
              <a:rPr lang="en-US" smtClean="0"/>
              <a:t>17</a:t>
            </a:fld>
            <a:endParaRPr lang="en-US"/>
          </a:p>
        </p:txBody>
      </p:sp>
    </p:spTree>
    <p:extLst>
      <p:ext uri="{BB962C8B-B14F-4D97-AF65-F5344CB8AC3E}">
        <p14:creationId xmlns:p14="http://schemas.microsoft.com/office/powerpoint/2010/main" val="1369525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27E53-3B14-6FBE-78CF-69F2C8175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AD67A-CDEC-E5C2-0B8A-C4D23B89A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1331F0-43B9-F9CB-BB19-A971446385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019EA5-484B-7036-2249-DF15C29360C5}"/>
              </a:ext>
            </a:extLst>
          </p:cNvPr>
          <p:cNvSpPr>
            <a:spLocks noGrp="1"/>
          </p:cNvSpPr>
          <p:nvPr>
            <p:ph type="sldNum" sz="quarter" idx="5"/>
          </p:nvPr>
        </p:nvSpPr>
        <p:spPr/>
        <p:txBody>
          <a:bodyPr/>
          <a:lstStyle/>
          <a:p>
            <a:fld id="{32674CE4-FBD8-4481-AEFB-CA53E599A745}" type="slidenum">
              <a:rPr lang="en-US" smtClean="0"/>
              <a:t>18</a:t>
            </a:fld>
            <a:endParaRPr lang="en-US"/>
          </a:p>
        </p:txBody>
      </p:sp>
    </p:spTree>
    <p:extLst>
      <p:ext uri="{BB962C8B-B14F-4D97-AF65-F5344CB8AC3E}">
        <p14:creationId xmlns:p14="http://schemas.microsoft.com/office/powerpoint/2010/main" val="1104999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551DC-3DE1-5F2A-0FC3-A945B91678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F6C1D-FDC5-01F9-59A6-D94FB0C17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B9F730-9240-7AC4-503B-5550340AD8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AD6CF3-7DD5-BE8B-8C8A-CC32AEF94C35}"/>
              </a:ext>
            </a:extLst>
          </p:cNvPr>
          <p:cNvSpPr>
            <a:spLocks noGrp="1"/>
          </p:cNvSpPr>
          <p:nvPr>
            <p:ph type="sldNum" sz="quarter" idx="5"/>
          </p:nvPr>
        </p:nvSpPr>
        <p:spPr/>
        <p:txBody>
          <a:bodyPr/>
          <a:lstStyle/>
          <a:p>
            <a:fld id="{32674CE4-FBD8-4481-AEFB-CA53E599A745}" type="slidenum">
              <a:rPr lang="en-US" smtClean="0"/>
              <a:t>19</a:t>
            </a:fld>
            <a:endParaRPr lang="en-US"/>
          </a:p>
        </p:txBody>
      </p:sp>
    </p:spTree>
    <p:extLst>
      <p:ext uri="{BB962C8B-B14F-4D97-AF65-F5344CB8AC3E}">
        <p14:creationId xmlns:p14="http://schemas.microsoft.com/office/powerpoint/2010/main" val="2144763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3FFF0-AAE8-42B0-326E-8ADC01A64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992A2-651D-3456-8DE2-3C4F742BD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0CD07-2271-C3B2-CD24-D69EB4F46B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926557-2FA8-6797-6B5F-7C28B21BF0BE}"/>
              </a:ext>
            </a:extLst>
          </p:cNvPr>
          <p:cNvSpPr>
            <a:spLocks noGrp="1"/>
          </p:cNvSpPr>
          <p:nvPr>
            <p:ph type="sldNum" sz="quarter" idx="5"/>
          </p:nvPr>
        </p:nvSpPr>
        <p:spPr/>
        <p:txBody>
          <a:bodyPr/>
          <a:lstStyle/>
          <a:p>
            <a:fld id="{32674CE4-FBD8-4481-AEFB-CA53E599A745}" type="slidenum">
              <a:rPr lang="en-US" smtClean="0"/>
              <a:t>20</a:t>
            </a:fld>
            <a:endParaRPr lang="en-US"/>
          </a:p>
        </p:txBody>
      </p:sp>
    </p:spTree>
    <p:extLst>
      <p:ext uri="{BB962C8B-B14F-4D97-AF65-F5344CB8AC3E}">
        <p14:creationId xmlns:p14="http://schemas.microsoft.com/office/powerpoint/2010/main" val="4104301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508CD-4581-2FC2-37E5-780A729D3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2BD2C-1D25-3523-106E-E385370CA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894A6-6566-F56B-E949-F1977D9ADC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4BB97B-2F95-CCCE-8BEA-0525BA2679F1}"/>
              </a:ext>
            </a:extLst>
          </p:cNvPr>
          <p:cNvSpPr>
            <a:spLocks noGrp="1"/>
          </p:cNvSpPr>
          <p:nvPr>
            <p:ph type="sldNum" sz="quarter" idx="5"/>
          </p:nvPr>
        </p:nvSpPr>
        <p:spPr/>
        <p:txBody>
          <a:bodyPr/>
          <a:lstStyle/>
          <a:p>
            <a:fld id="{32674CE4-FBD8-4481-AEFB-CA53E599A745}" type="slidenum">
              <a:rPr lang="en-US" smtClean="0"/>
              <a:t>21</a:t>
            </a:fld>
            <a:endParaRPr lang="en-US"/>
          </a:p>
        </p:txBody>
      </p:sp>
    </p:spTree>
    <p:extLst>
      <p:ext uri="{BB962C8B-B14F-4D97-AF65-F5344CB8AC3E}">
        <p14:creationId xmlns:p14="http://schemas.microsoft.com/office/powerpoint/2010/main" val="388724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075" indent="-175075">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a:p>
        </p:txBody>
      </p:sp>
    </p:spTree>
    <p:extLst>
      <p:ext uri="{BB962C8B-B14F-4D97-AF65-F5344CB8AC3E}">
        <p14:creationId xmlns:p14="http://schemas.microsoft.com/office/powerpoint/2010/main" val="11886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307AC-5E62-6495-FA91-8F70497BE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4688D-8CED-17B5-3690-AB11664877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E78564-72E3-24C4-F944-82B765C866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8B23DB-25B8-4F46-B455-B91FF330930B}"/>
              </a:ext>
            </a:extLst>
          </p:cNvPr>
          <p:cNvSpPr>
            <a:spLocks noGrp="1"/>
          </p:cNvSpPr>
          <p:nvPr>
            <p:ph type="sldNum" sz="quarter" idx="5"/>
          </p:nvPr>
        </p:nvSpPr>
        <p:spPr/>
        <p:txBody>
          <a:bodyPr/>
          <a:lstStyle/>
          <a:p>
            <a:fld id="{32674CE4-FBD8-4481-AEFB-CA53E599A745}" type="slidenum">
              <a:rPr lang="en-US" smtClean="0"/>
              <a:t>22</a:t>
            </a:fld>
            <a:endParaRPr lang="en-US"/>
          </a:p>
        </p:txBody>
      </p:sp>
    </p:spTree>
    <p:extLst>
      <p:ext uri="{BB962C8B-B14F-4D97-AF65-F5344CB8AC3E}">
        <p14:creationId xmlns:p14="http://schemas.microsoft.com/office/powerpoint/2010/main" val="2549417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t>23</a:t>
            </a:fld>
            <a:endParaRPr lang="en-US"/>
          </a:p>
        </p:txBody>
      </p:sp>
    </p:spTree>
    <p:extLst>
      <p:ext uri="{BB962C8B-B14F-4D97-AF65-F5344CB8AC3E}">
        <p14:creationId xmlns:p14="http://schemas.microsoft.com/office/powerpoint/2010/main" val="2373983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B4947-E062-FD01-69DB-844937AE66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AC5C3-0586-8020-6DDD-B66CECC48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A8365-3BBB-152A-A42F-D1E73EF893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0E46D7-28BD-4065-6F15-560BBCDABD1C}"/>
              </a:ext>
            </a:extLst>
          </p:cNvPr>
          <p:cNvSpPr>
            <a:spLocks noGrp="1"/>
          </p:cNvSpPr>
          <p:nvPr>
            <p:ph type="sldNum" sz="quarter" idx="5"/>
          </p:nvPr>
        </p:nvSpPr>
        <p:spPr/>
        <p:txBody>
          <a:bodyPr/>
          <a:lstStyle/>
          <a:p>
            <a:fld id="{32674CE4-FBD8-4481-AEFB-CA53E599A745}" type="slidenum">
              <a:rPr lang="en-US" smtClean="0"/>
              <a:t>5</a:t>
            </a:fld>
            <a:endParaRPr lang="en-US"/>
          </a:p>
        </p:txBody>
      </p:sp>
    </p:spTree>
    <p:extLst>
      <p:ext uri="{BB962C8B-B14F-4D97-AF65-F5344CB8AC3E}">
        <p14:creationId xmlns:p14="http://schemas.microsoft.com/office/powerpoint/2010/main" val="35890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t>6</a:t>
            </a:fld>
            <a:endParaRPr lang="en-US"/>
          </a:p>
        </p:txBody>
      </p:sp>
    </p:spTree>
    <p:extLst>
      <p:ext uri="{BB962C8B-B14F-4D97-AF65-F5344CB8AC3E}">
        <p14:creationId xmlns:p14="http://schemas.microsoft.com/office/powerpoint/2010/main" val="222944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48F18-7D11-ECC1-43E9-04D01E4ED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F23B0-E430-8516-2B11-B65740608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CFF877-0962-1787-AF72-712FFCF138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DDD82B-8931-4D46-6D36-AB24365BEED6}"/>
              </a:ext>
            </a:extLst>
          </p:cNvPr>
          <p:cNvSpPr>
            <a:spLocks noGrp="1"/>
          </p:cNvSpPr>
          <p:nvPr>
            <p:ph type="sldNum" sz="quarter" idx="5"/>
          </p:nvPr>
        </p:nvSpPr>
        <p:spPr/>
        <p:txBody>
          <a:bodyPr/>
          <a:lstStyle/>
          <a:p>
            <a:fld id="{32674CE4-FBD8-4481-AEFB-CA53E599A745}" type="slidenum">
              <a:rPr lang="en-US" smtClean="0"/>
              <a:t>7</a:t>
            </a:fld>
            <a:endParaRPr lang="en-US"/>
          </a:p>
        </p:txBody>
      </p:sp>
    </p:spTree>
    <p:extLst>
      <p:ext uri="{BB962C8B-B14F-4D97-AF65-F5344CB8AC3E}">
        <p14:creationId xmlns:p14="http://schemas.microsoft.com/office/powerpoint/2010/main" val="393733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AE179-CAA6-68BB-1A5C-E6966956F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08209-6073-8603-7B72-7C5E47098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0AFA4A-C204-251A-2FBD-1DE9459472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F94D7E-5187-6D5C-CDBB-FA9B5553B3BF}"/>
              </a:ext>
            </a:extLst>
          </p:cNvPr>
          <p:cNvSpPr>
            <a:spLocks noGrp="1"/>
          </p:cNvSpPr>
          <p:nvPr>
            <p:ph type="sldNum" sz="quarter" idx="5"/>
          </p:nvPr>
        </p:nvSpPr>
        <p:spPr/>
        <p:txBody>
          <a:bodyPr/>
          <a:lstStyle/>
          <a:p>
            <a:fld id="{32674CE4-FBD8-4481-AEFB-CA53E599A745}" type="slidenum">
              <a:rPr lang="en-US" smtClean="0"/>
              <a:t>8</a:t>
            </a:fld>
            <a:endParaRPr lang="en-US"/>
          </a:p>
        </p:txBody>
      </p:sp>
    </p:spTree>
    <p:extLst>
      <p:ext uri="{BB962C8B-B14F-4D97-AF65-F5344CB8AC3E}">
        <p14:creationId xmlns:p14="http://schemas.microsoft.com/office/powerpoint/2010/main" val="68650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BBAED-5632-05D3-C8D3-47D8740CDD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B6596-9C69-B08D-7572-9A1B619A83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39670E-8FAC-41B6-ACEC-E0E29DF866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8051A7-8912-A70A-D9AB-02365E846AB6}"/>
              </a:ext>
            </a:extLst>
          </p:cNvPr>
          <p:cNvSpPr>
            <a:spLocks noGrp="1"/>
          </p:cNvSpPr>
          <p:nvPr>
            <p:ph type="sldNum" sz="quarter" idx="5"/>
          </p:nvPr>
        </p:nvSpPr>
        <p:spPr/>
        <p:txBody>
          <a:bodyPr/>
          <a:lstStyle/>
          <a:p>
            <a:fld id="{32674CE4-FBD8-4481-AEFB-CA53E599A745}" type="slidenum">
              <a:rPr lang="en-US" smtClean="0"/>
              <a:t>9</a:t>
            </a:fld>
            <a:endParaRPr lang="en-US"/>
          </a:p>
        </p:txBody>
      </p:sp>
    </p:spTree>
    <p:extLst>
      <p:ext uri="{BB962C8B-B14F-4D97-AF65-F5344CB8AC3E}">
        <p14:creationId xmlns:p14="http://schemas.microsoft.com/office/powerpoint/2010/main" val="2786461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53316-BEE6-06CF-6EA0-9207F1BD7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A0E3E-F958-A6A3-E5A9-6DC003FCA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2AFAE-EE23-4776-6840-8F46BC73CC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9BBC10-FBB3-6632-1841-83DD33FD1FA0}"/>
              </a:ext>
            </a:extLst>
          </p:cNvPr>
          <p:cNvSpPr>
            <a:spLocks noGrp="1"/>
          </p:cNvSpPr>
          <p:nvPr>
            <p:ph type="sldNum" sz="quarter" idx="5"/>
          </p:nvPr>
        </p:nvSpPr>
        <p:spPr/>
        <p:txBody>
          <a:bodyPr/>
          <a:lstStyle/>
          <a:p>
            <a:fld id="{32674CE4-FBD8-4481-AEFB-CA53E599A745}" type="slidenum">
              <a:rPr lang="en-US" smtClean="0"/>
              <a:t>10</a:t>
            </a:fld>
            <a:endParaRPr lang="en-US"/>
          </a:p>
        </p:txBody>
      </p:sp>
    </p:spTree>
    <p:extLst>
      <p:ext uri="{BB962C8B-B14F-4D97-AF65-F5344CB8AC3E}">
        <p14:creationId xmlns:p14="http://schemas.microsoft.com/office/powerpoint/2010/main" val="190111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t>11</a:t>
            </a:fld>
            <a:endParaRPr lang="en-US"/>
          </a:p>
        </p:txBody>
      </p:sp>
    </p:spTree>
    <p:extLst>
      <p:ext uri="{BB962C8B-B14F-4D97-AF65-F5344CB8AC3E}">
        <p14:creationId xmlns:p14="http://schemas.microsoft.com/office/powerpoint/2010/main" val="2098683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18"/>
          <p:cNvSpPr/>
          <p:nvPr/>
        </p:nvSpPr>
        <p:spPr>
          <a:xfrm>
            <a:off x="-199" y="1"/>
            <a:ext cx="12201525" cy="6997958"/>
          </a:xfrm>
          <a:prstGeom prst="rect">
            <a:avLst/>
          </a:prstGeom>
          <a:solidFill>
            <a:srgbClr val="004A68"/>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446460" y="1984742"/>
            <a:ext cx="11277600" cy="1095843"/>
          </a:xfrm>
        </p:spPr>
        <p:txBody>
          <a:bodyPr anchor="b">
            <a:normAutofit/>
          </a:bodyPr>
          <a:lstStyle>
            <a:lvl1pPr algn="ctr">
              <a:defRPr sz="4400" b="1">
                <a:solidFill>
                  <a:schemeClr val="bg1"/>
                </a:solidFill>
                <a:latin typeface="Montserrat" panose="00000500000000000000" pitchFamily="2" charset="0"/>
              </a:defRPr>
            </a:lvl1pPr>
          </a:lstStyle>
          <a:p>
            <a:endParaRPr kumimoji="0" lang="en-US"/>
          </a:p>
        </p:txBody>
      </p:sp>
      <p:sp>
        <p:nvSpPr>
          <p:cNvPr id="9" name="Subtitle 8"/>
          <p:cNvSpPr>
            <a:spLocks noGrp="1"/>
          </p:cNvSpPr>
          <p:nvPr>
            <p:ph type="subTitle" idx="1"/>
          </p:nvPr>
        </p:nvSpPr>
        <p:spPr>
          <a:xfrm>
            <a:off x="3502964" y="3458823"/>
            <a:ext cx="5186017" cy="1752600"/>
          </a:xfrm>
        </p:spPr>
        <p:txBody>
          <a:bodyPr/>
          <a:lstStyle>
            <a:lvl1pPr marL="64008" indent="0" algn="ctr">
              <a:buNone/>
              <a:defRPr sz="2400" b="1">
                <a:solidFill>
                  <a:schemeClr val="bg1"/>
                </a:solidFill>
                <a:latin typeface="Montserrat SemiBold" panose="00000700000000000000" pitchFamily="2"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pic>
        <p:nvPicPr>
          <p:cNvPr id="6" name="Picture 5">
            <a:extLst>
              <a:ext uri="{FF2B5EF4-FFF2-40B4-BE49-F238E27FC236}">
                <a16:creationId xmlns:a16="http://schemas.microsoft.com/office/drawing/2014/main" id="{35E1E49B-B6A4-4B38-8A69-C444F9DEC20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97" b="297"/>
          <a:stretch/>
        </p:blipFill>
        <p:spPr>
          <a:xfrm>
            <a:off x="380216" y="5449083"/>
            <a:ext cx="3387526" cy="1202485"/>
          </a:xfrm>
          <a:prstGeom prst="rect">
            <a:avLst/>
          </a:prstGeom>
          <a:effectLst>
            <a:outerShdw blurRad="50800" dist="38100" dir="2700000" algn="tl" rotWithShape="0">
              <a:prstClr val="black">
                <a:alpha val="15000"/>
              </a:prstClr>
            </a:outerShdw>
          </a:effectLst>
        </p:spPr>
      </p:pic>
      <p:sp>
        <p:nvSpPr>
          <p:cNvPr id="34" name="Rectangle 33">
            <a:extLst>
              <a:ext uri="{FF2B5EF4-FFF2-40B4-BE49-F238E27FC236}">
                <a16:creationId xmlns:a16="http://schemas.microsoft.com/office/drawing/2014/main" id="{2FB625C0-78AA-403F-9602-E4D3BCB3A6C0}"/>
              </a:ext>
            </a:extLst>
          </p:cNvPr>
          <p:cNvSpPr/>
          <p:nvPr userDrawn="1"/>
        </p:nvSpPr>
        <p:spPr>
          <a:xfrm rot="17579822">
            <a:off x="5872519" y="3751994"/>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6" name="Rectangle 35">
            <a:extLst>
              <a:ext uri="{FF2B5EF4-FFF2-40B4-BE49-F238E27FC236}">
                <a16:creationId xmlns:a16="http://schemas.microsoft.com/office/drawing/2014/main" id="{33D62A2F-1609-4EC3-AE49-78A50F6416A6}"/>
              </a:ext>
            </a:extLst>
          </p:cNvPr>
          <p:cNvSpPr/>
          <p:nvPr userDrawn="1"/>
        </p:nvSpPr>
        <p:spPr>
          <a:xfrm rot="17579822">
            <a:off x="6267514" y="3867070"/>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a:extLst>
              <a:ext uri="{FF2B5EF4-FFF2-40B4-BE49-F238E27FC236}">
                <a16:creationId xmlns:a16="http://schemas.microsoft.com/office/drawing/2014/main" id="{2E1703E1-2389-4218-8CB5-5F8BB600D9CF}"/>
              </a:ext>
            </a:extLst>
          </p:cNvPr>
          <p:cNvSpPr/>
          <p:nvPr userDrawn="1"/>
        </p:nvSpPr>
        <p:spPr>
          <a:xfrm rot="17579822">
            <a:off x="6753843" y="3736442"/>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a:extLst>
              <a:ext uri="{FF2B5EF4-FFF2-40B4-BE49-F238E27FC236}">
                <a16:creationId xmlns:a16="http://schemas.microsoft.com/office/drawing/2014/main" id="{7C53D8DA-8F0F-45D2-87A6-E1FDD456CFBE}"/>
              </a:ext>
            </a:extLst>
          </p:cNvPr>
          <p:cNvSpPr/>
          <p:nvPr userDrawn="1"/>
        </p:nvSpPr>
        <p:spPr>
          <a:xfrm rot="17579822">
            <a:off x="7230842" y="3636916"/>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a:extLst>
              <a:ext uri="{FF2B5EF4-FFF2-40B4-BE49-F238E27FC236}">
                <a16:creationId xmlns:a16="http://schemas.microsoft.com/office/drawing/2014/main" id="{0A033F44-4762-4D9A-BCEE-45605DA1F74B}"/>
              </a:ext>
            </a:extLst>
          </p:cNvPr>
          <p:cNvSpPr/>
          <p:nvPr userDrawn="1"/>
        </p:nvSpPr>
        <p:spPr>
          <a:xfrm rot="17579822">
            <a:off x="7609290" y="3804868"/>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4" name="Rectangle 43">
            <a:extLst>
              <a:ext uri="{FF2B5EF4-FFF2-40B4-BE49-F238E27FC236}">
                <a16:creationId xmlns:a16="http://schemas.microsoft.com/office/drawing/2014/main" id="{5DA89489-6D3C-448C-9B8E-215650CC2B8E}"/>
              </a:ext>
            </a:extLst>
          </p:cNvPr>
          <p:cNvSpPr/>
          <p:nvPr userDrawn="1"/>
        </p:nvSpPr>
        <p:spPr>
          <a:xfrm rot="17579822">
            <a:off x="8078625" y="3705342"/>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6" name="Rectangle 45">
            <a:extLst>
              <a:ext uri="{FF2B5EF4-FFF2-40B4-BE49-F238E27FC236}">
                <a16:creationId xmlns:a16="http://schemas.microsoft.com/office/drawing/2014/main" id="{86510459-E2B8-413D-8A64-0885E247D877}"/>
              </a:ext>
            </a:extLst>
          </p:cNvPr>
          <p:cNvSpPr/>
          <p:nvPr userDrawn="1"/>
        </p:nvSpPr>
        <p:spPr>
          <a:xfrm rot="17579822">
            <a:off x="8257027" y="4342799"/>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7" name="Rectangle 46">
            <a:extLst>
              <a:ext uri="{FF2B5EF4-FFF2-40B4-BE49-F238E27FC236}">
                <a16:creationId xmlns:a16="http://schemas.microsoft.com/office/drawing/2014/main" id="{1BEBCBB6-1D42-40E4-94CC-F38304814AD4}"/>
              </a:ext>
            </a:extLst>
          </p:cNvPr>
          <p:cNvSpPr/>
          <p:nvPr userDrawn="1"/>
        </p:nvSpPr>
        <p:spPr>
          <a:xfrm rot="17579822">
            <a:off x="8643144" y="4457875"/>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8" name="Rectangle 47">
            <a:extLst>
              <a:ext uri="{FF2B5EF4-FFF2-40B4-BE49-F238E27FC236}">
                <a16:creationId xmlns:a16="http://schemas.microsoft.com/office/drawing/2014/main" id="{2E0B8FA1-C0F4-49B2-AE22-F929705632C1}"/>
              </a:ext>
            </a:extLst>
          </p:cNvPr>
          <p:cNvSpPr/>
          <p:nvPr userDrawn="1"/>
        </p:nvSpPr>
        <p:spPr>
          <a:xfrm rot="17579822">
            <a:off x="9138351" y="4327247"/>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9" name="Rectangle 48">
            <a:extLst>
              <a:ext uri="{FF2B5EF4-FFF2-40B4-BE49-F238E27FC236}">
                <a16:creationId xmlns:a16="http://schemas.microsoft.com/office/drawing/2014/main" id="{855A70D8-928D-441A-B7FD-29EFB1CBBE48}"/>
              </a:ext>
            </a:extLst>
          </p:cNvPr>
          <p:cNvSpPr/>
          <p:nvPr userDrawn="1"/>
        </p:nvSpPr>
        <p:spPr>
          <a:xfrm rot="17579822">
            <a:off x="9615350" y="4227721"/>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541F67C5-D04E-4576-B61C-12ABA14BBD6C}" type="datetime1">
              <a:rPr lang="en-US" smtClean="0"/>
              <a:t>10/15/2025</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B7FA170-8299-44AD-AEEF-FC686C3D7804}" type="datetime1">
              <a:rPr lang="en-US" smtClean="0"/>
              <a:t>10/15/2025</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2231763A-68EC-4ECD-9620-D9FE9CDDD622}" type="datetime1">
              <a:rPr lang="en-US" smtClean="0"/>
              <a:t>10/15/2025</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9D150497-AD59-472A-B639-5C8C09AA216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0"/>
          <a:stretch/>
        </p:blipFill>
        <p:spPr>
          <a:xfrm>
            <a:off x="2989188" y="987081"/>
            <a:ext cx="6308874" cy="2199098"/>
          </a:xfrm>
          <a:prstGeom prst="rect">
            <a:avLst/>
          </a:prstGeom>
          <a:effectLst>
            <a:outerShdw blurRad="38100" dist="38100" dir="2700000" algn="tl" rotWithShape="0">
              <a:prstClr val="black">
                <a:alpha val="14000"/>
              </a:prstClr>
            </a:outerShdw>
          </a:effectLst>
        </p:spPr>
      </p:pic>
      <p:grpSp>
        <p:nvGrpSpPr>
          <p:cNvPr id="14" name="Group 13">
            <a:extLst>
              <a:ext uri="{FF2B5EF4-FFF2-40B4-BE49-F238E27FC236}">
                <a16:creationId xmlns:a16="http://schemas.microsoft.com/office/drawing/2014/main" id="{43E6B607-90F4-4EC5-A6EF-170B8906A1B5}"/>
              </a:ext>
            </a:extLst>
          </p:cNvPr>
          <p:cNvGrpSpPr/>
          <p:nvPr userDrawn="1"/>
        </p:nvGrpSpPr>
        <p:grpSpPr>
          <a:xfrm>
            <a:off x="4801764" y="3671821"/>
            <a:ext cx="2588472" cy="2459231"/>
            <a:chOff x="11258549" y="5961232"/>
            <a:chExt cx="734675" cy="697993"/>
          </a:xfrm>
        </p:grpSpPr>
        <p:pic>
          <p:nvPicPr>
            <p:cNvPr id="11" name="Picture 10" descr="Logo&#10;&#10;Description automatically generated">
              <a:extLst>
                <a:ext uri="{FF2B5EF4-FFF2-40B4-BE49-F238E27FC236}">
                  <a16:creationId xmlns:a16="http://schemas.microsoft.com/office/drawing/2014/main" id="{E268B27F-297E-46F4-AEAB-D6DAC32371E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574"/>
            <a:stretch/>
          </p:blipFill>
          <p:spPr>
            <a:xfrm>
              <a:off x="11258549" y="5961232"/>
              <a:ext cx="734675" cy="697993"/>
            </a:xfrm>
            <a:prstGeom prst="rect">
              <a:avLst/>
            </a:prstGeom>
          </p:spPr>
        </p:pic>
        <p:pic>
          <p:nvPicPr>
            <p:cNvPr id="12" name="Picture 11" descr="Logo&#10;&#10;Description automatically generated">
              <a:extLst>
                <a:ext uri="{FF2B5EF4-FFF2-40B4-BE49-F238E27FC236}">
                  <a16:creationId xmlns:a16="http://schemas.microsoft.com/office/drawing/2014/main" id="{EB8DF368-6E1B-4CE0-8828-D1E85B821D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7899" t="35946" r="1005" b="41513"/>
            <a:stretch/>
          </p:blipFill>
          <p:spPr>
            <a:xfrm>
              <a:off x="11351613" y="6058537"/>
              <a:ext cx="609600" cy="157334"/>
            </a:xfrm>
            <a:prstGeom prst="rect">
              <a:avLst/>
            </a:prstGeom>
          </p:spPr>
        </p:pic>
        <p:pic>
          <p:nvPicPr>
            <p:cNvPr id="13" name="Picture 12" descr="Logo&#10;&#10;Description automatically generated">
              <a:extLst>
                <a:ext uri="{FF2B5EF4-FFF2-40B4-BE49-F238E27FC236}">
                  <a16:creationId xmlns:a16="http://schemas.microsoft.com/office/drawing/2014/main" id="{67A99675-17A7-4214-BC7A-94A8B8713F2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7132" t="17534" r="1772" b="59925"/>
            <a:stretch/>
          </p:blipFill>
          <p:spPr>
            <a:xfrm>
              <a:off x="11333695" y="6230619"/>
              <a:ext cx="609600" cy="157334"/>
            </a:xfrm>
            <a:prstGeom prst="rect">
              <a:avLst/>
            </a:prstGeom>
          </p:spPr>
        </p:pic>
      </p:grpSp>
    </p:spTree>
    <p:extLst>
      <p:ext uri="{BB962C8B-B14F-4D97-AF65-F5344CB8AC3E}">
        <p14:creationId xmlns:p14="http://schemas.microsoft.com/office/powerpoint/2010/main" val="332734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e title slide">
    <p:spTree>
      <p:nvGrpSpPr>
        <p:cNvPr id="1" name=""/>
        <p:cNvGrpSpPr/>
        <p:nvPr/>
      </p:nvGrpSpPr>
      <p:grpSpPr>
        <a:xfrm>
          <a:off x="0" y="0"/>
          <a:ext cx="0" cy="0"/>
          <a:chOff x="0" y="0"/>
          <a:chExt cx="0" cy="0"/>
        </a:xfrm>
      </p:grpSpPr>
      <p:sp>
        <p:nvSpPr>
          <p:cNvPr id="19" name="Rectangle 18"/>
          <p:cNvSpPr/>
          <p:nvPr/>
        </p:nvSpPr>
        <p:spPr>
          <a:xfrm>
            <a:off x="-199" y="1"/>
            <a:ext cx="12201525" cy="6997958"/>
          </a:xfrm>
          <a:prstGeom prst="rect">
            <a:avLst/>
          </a:prstGeom>
          <a:solidFill>
            <a:srgbClr val="004A6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447675" y="2903379"/>
            <a:ext cx="11277600" cy="1095843"/>
          </a:xfrm>
        </p:spPr>
        <p:txBody>
          <a:bodyPr anchor="b">
            <a:normAutofit/>
          </a:bodyPr>
          <a:lstStyle>
            <a:lvl1pPr algn="ctr">
              <a:defRPr sz="4200" b="1">
                <a:solidFill>
                  <a:schemeClr val="bg1"/>
                </a:solidFill>
                <a:latin typeface="Montserrat" panose="00000500000000000000" pitchFamily="2" charset="0"/>
              </a:defRPr>
            </a:lvl1pPr>
          </a:lstStyle>
          <a:p>
            <a:r>
              <a:rPr kumimoji="0" lang="en-US"/>
              <a:t>Title</a:t>
            </a:r>
          </a:p>
        </p:txBody>
      </p:sp>
      <p:sp>
        <p:nvSpPr>
          <p:cNvPr id="9" name="Subtitle 8"/>
          <p:cNvSpPr>
            <a:spLocks noGrp="1"/>
          </p:cNvSpPr>
          <p:nvPr>
            <p:ph type="subTitle" idx="1"/>
          </p:nvPr>
        </p:nvSpPr>
        <p:spPr>
          <a:xfrm>
            <a:off x="3504179" y="4302814"/>
            <a:ext cx="5186017" cy="1752600"/>
          </a:xfrm>
        </p:spPr>
        <p:txBody>
          <a:bodyPr>
            <a:normAutofit/>
          </a:bodyPr>
          <a:lstStyle>
            <a:lvl1pPr marL="64008" indent="0" algn="ctr">
              <a:buNone/>
              <a:defRPr sz="1800">
                <a:solidFill>
                  <a:schemeClr val="bg1"/>
                </a:solidFill>
                <a:latin typeface="Montserrat SemiBold" panose="00000700000000000000" pitchFamily="2"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49" name="Rectangle 48">
            <a:extLst>
              <a:ext uri="{FF2B5EF4-FFF2-40B4-BE49-F238E27FC236}">
                <a16:creationId xmlns:a16="http://schemas.microsoft.com/office/drawing/2014/main" id="{855A70D8-928D-441A-B7FD-29EFB1CBBE48}"/>
              </a:ext>
            </a:extLst>
          </p:cNvPr>
          <p:cNvSpPr/>
          <p:nvPr userDrawn="1"/>
        </p:nvSpPr>
        <p:spPr>
          <a:xfrm rot="17579822">
            <a:off x="9615350" y="4227721"/>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4" name="Picture 3" descr="Logo&#10;&#10;Description automatically generated">
            <a:extLst>
              <a:ext uri="{FF2B5EF4-FFF2-40B4-BE49-F238E27FC236}">
                <a16:creationId xmlns:a16="http://schemas.microsoft.com/office/drawing/2014/main" id="{B646F7D9-C688-4AED-95CE-0B492DAC58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0899" y="809906"/>
            <a:ext cx="4891745" cy="1750165"/>
          </a:xfrm>
          <a:prstGeom prst="rect">
            <a:avLst/>
          </a:prstGeom>
          <a:effectLst>
            <a:outerShdw blurRad="50800" dist="38100" dir="2700000" algn="tl" rotWithShape="0">
              <a:schemeClr val="accent5">
                <a:lumMod val="10000"/>
                <a:alpha val="35000"/>
              </a:schemeClr>
            </a:outerShdw>
          </a:effectLst>
        </p:spPr>
      </p:pic>
      <p:sp>
        <p:nvSpPr>
          <p:cNvPr id="17" name="Rectangle 16">
            <a:extLst>
              <a:ext uri="{FF2B5EF4-FFF2-40B4-BE49-F238E27FC236}">
                <a16:creationId xmlns:a16="http://schemas.microsoft.com/office/drawing/2014/main" id="{539A241C-07F0-4F9B-B081-8E304F3B8F2D}"/>
              </a:ext>
            </a:extLst>
          </p:cNvPr>
          <p:cNvSpPr/>
          <p:nvPr userDrawn="1"/>
        </p:nvSpPr>
        <p:spPr>
          <a:xfrm rot="17579822">
            <a:off x="5872519" y="3751994"/>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8" name="Rectangle 17">
            <a:extLst>
              <a:ext uri="{FF2B5EF4-FFF2-40B4-BE49-F238E27FC236}">
                <a16:creationId xmlns:a16="http://schemas.microsoft.com/office/drawing/2014/main" id="{FE921A41-3CE7-4876-A59E-22B0BDBE5ABE}"/>
              </a:ext>
            </a:extLst>
          </p:cNvPr>
          <p:cNvSpPr/>
          <p:nvPr userDrawn="1"/>
        </p:nvSpPr>
        <p:spPr>
          <a:xfrm rot="17579822">
            <a:off x="6267514" y="3867070"/>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0" name="Rectangle 19">
            <a:extLst>
              <a:ext uri="{FF2B5EF4-FFF2-40B4-BE49-F238E27FC236}">
                <a16:creationId xmlns:a16="http://schemas.microsoft.com/office/drawing/2014/main" id="{1F38D3DE-1E11-4BA0-A2BA-FE13B0381B25}"/>
              </a:ext>
            </a:extLst>
          </p:cNvPr>
          <p:cNvSpPr/>
          <p:nvPr userDrawn="1"/>
        </p:nvSpPr>
        <p:spPr>
          <a:xfrm rot="17579822">
            <a:off x="6753843" y="3736442"/>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1" name="Rectangle 20">
            <a:extLst>
              <a:ext uri="{FF2B5EF4-FFF2-40B4-BE49-F238E27FC236}">
                <a16:creationId xmlns:a16="http://schemas.microsoft.com/office/drawing/2014/main" id="{070BD8A2-5027-4FCA-BC33-C3F5760B1291}"/>
              </a:ext>
            </a:extLst>
          </p:cNvPr>
          <p:cNvSpPr/>
          <p:nvPr userDrawn="1"/>
        </p:nvSpPr>
        <p:spPr>
          <a:xfrm rot="17579822">
            <a:off x="7230842" y="3636916"/>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a:extLst>
              <a:ext uri="{FF2B5EF4-FFF2-40B4-BE49-F238E27FC236}">
                <a16:creationId xmlns:a16="http://schemas.microsoft.com/office/drawing/2014/main" id="{BCBB8ACF-AF0E-417B-8B35-4299081E54FC}"/>
              </a:ext>
            </a:extLst>
          </p:cNvPr>
          <p:cNvSpPr/>
          <p:nvPr userDrawn="1"/>
        </p:nvSpPr>
        <p:spPr>
          <a:xfrm rot="17579822">
            <a:off x="7609290" y="3804868"/>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Rectangle 22">
            <a:extLst>
              <a:ext uri="{FF2B5EF4-FFF2-40B4-BE49-F238E27FC236}">
                <a16:creationId xmlns:a16="http://schemas.microsoft.com/office/drawing/2014/main" id="{27CF09B7-5500-4B10-A251-C8985D0B6524}"/>
              </a:ext>
            </a:extLst>
          </p:cNvPr>
          <p:cNvSpPr/>
          <p:nvPr userDrawn="1"/>
        </p:nvSpPr>
        <p:spPr>
          <a:xfrm rot="17579822">
            <a:off x="8078625" y="3705342"/>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Rectangle 23">
            <a:extLst>
              <a:ext uri="{FF2B5EF4-FFF2-40B4-BE49-F238E27FC236}">
                <a16:creationId xmlns:a16="http://schemas.microsoft.com/office/drawing/2014/main" id="{B48C4C41-6D4F-4EA5-B570-84007FD86C4C}"/>
              </a:ext>
            </a:extLst>
          </p:cNvPr>
          <p:cNvSpPr/>
          <p:nvPr userDrawn="1"/>
        </p:nvSpPr>
        <p:spPr>
          <a:xfrm rot="17579822">
            <a:off x="8257027" y="4342799"/>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Rectangle 24">
            <a:extLst>
              <a:ext uri="{FF2B5EF4-FFF2-40B4-BE49-F238E27FC236}">
                <a16:creationId xmlns:a16="http://schemas.microsoft.com/office/drawing/2014/main" id="{579DD5FD-741C-4F74-B8B1-219B5A1ABAB3}"/>
              </a:ext>
            </a:extLst>
          </p:cNvPr>
          <p:cNvSpPr/>
          <p:nvPr userDrawn="1"/>
        </p:nvSpPr>
        <p:spPr>
          <a:xfrm rot="17579822">
            <a:off x="8643144" y="4457875"/>
            <a:ext cx="8595360" cy="32003"/>
          </a:xfrm>
          <a:prstGeom prst="rect">
            <a:avLst/>
          </a:prstGeom>
          <a:solidFill>
            <a:schemeClr val="accent1">
              <a:alpha val="92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71142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750"/>
                                        <p:tgtEl>
                                          <p:spTgt spid="18"/>
                                        </p:tgtEl>
                                      </p:cBhvr>
                                    </p:animEffect>
                                    <p:anim calcmode="lin" valueType="num">
                                      <p:cBhvr>
                                        <p:cTn id="14" dur="750" fill="hold"/>
                                        <p:tgtEl>
                                          <p:spTgt spid="18"/>
                                        </p:tgtEl>
                                        <p:attrNameLst>
                                          <p:attrName>ppt_x</p:attrName>
                                        </p:attrNameLst>
                                      </p:cBhvr>
                                      <p:tavLst>
                                        <p:tav tm="0">
                                          <p:val>
                                            <p:strVal val="#ppt_x"/>
                                          </p:val>
                                        </p:tav>
                                        <p:tav tm="100000">
                                          <p:val>
                                            <p:strVal val="#ppt_x"/>
                                          </p:val>
                                        </p:tav>
                                      </p:tavLst>
                                    </p:anim>
                                    <p:anim calcmode="lin" valueType="num">
                                      <p:cBhvr>
                                        <p:cTn id="15" dur="75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750"/>
                                        <p:tgtEl>
                                          <p:spTgt spid="20"/>
                                        </p:tgtEl>
                                      </p:cBhvr>
                                    </p:animEffect>
                                    <p:anim calcmode="lin" valueType="num">
                                      <p:cBhvr>
                                        <p:cTn id="20" dur="750" fill="hold"/>
                                        <p:tgtEl>
                                          <p:spTgt spid="20"/>
                                        </p:tgtEl>
                                        <p:attrNameLst>
                                          <p:attrName>ppt_x</p:attrName>
                                        </p:attrNameLst>
                                      </p:cBhvr>
                                      <p:tavLst>
                                        <p:tav tm="0">
                                          <p:val>
                                            <p:strVal val="#ppt_x"/>
                                          </p:val>
                                        </p:tav>
                                        <p:tav tm="100000">
                                          <p:val>
                                            <p:strVal val="#ppt_x"/>
                                          </p:val>
                                        </p:tav>
                                      </p:tavLst>
                                    </p:anim>
                                    <p:anim calcmode="lin" valueType="num">
                                      <p:cBhvr>
                                        <p:cTn id="21" dur="75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750"/>
                                        <p:tgtEl>
                                          <p:spTgt spid="21"/>
                                        </p:tgtEl>
                                      </p:cBhvr>
                                    </p:animEffect>
                                    <p:anim calcmode="lin" valueType="num">
                                      <p:cBhvr>
                                        <p:cTn id="26" dur="750" fill="hold"/>
                                        <p:tgtEl>
                                          <p:spTgt spid="21"/>
                                        </p:tgtEl>
                                        <p:attrNameLst>
                                          <p:attrName>ppt_x</p:attrName>
                                        </p:attrNameLst>
                                      </p:cBhvr>
                                      <p:tavLst>
                                        <p:tav tm="0">
                                          <p:val>
                                            <p:strVal val="#ppt_x"/>
                                          </p:val>
                                        </p:tav>
                                        <p:tav tm="100000">
                                          <p:val>
                                            <p:strVal val="#ppt_x"/>
                                          </p:val>
                                        </p:tav>
                                      </p:tavLst>
                                    </p:anim>
                                    <p:anim calcmode="lin" valueType="num">
                                      <p:cBhvr>
                                        <p:cTn id="27" dur="75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750"/>
                                        <p:tgtEl>
                                          <p:spTgt spid="22"/>
                                        </p:tgtEl>
                                      </p:cBhvr>
                                    </p:animEffect>
                                    <p:anim calcmode="lin" valueType="num">
                                      <p:cBhvr>
                                        <p:cTn id="32" dur="750" fill="hold"/>
                                        <p:tgtEl>
                                          <p:spTgt spid="22"/>
                                        </p:tgtEl>
                                        <p:attrNameLst>
                                          <p:attrName>ppt_x</p:attrName>
                                        </p:attrNameLst>
                                      </p:cBhvr>
                                      <p:tavLst>
                                        <p:tav tm="0">
                                          <p:val>
                                            <p:strVal val="#ppt_x"/>
                                          </p:val>
                                        </p:tav>
                                        <p:tav tm="100000">
                                          <p:val>
                                            <p:strVal val="#ppt_x"/>
                                          </p:val>
                                        </p:tav>
                                      </p:tavLst>
                                    </p:anim>
                                    <p:anim calcmode="lin" valueType="num">
                                      <p:cBhvr>
                                        <p:cTn id="33" dur="75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750"/>
                                        <p:tgtEl>
                                          <p:spTgt spid="23"/>
                                        </p:tgtEl>
                                      </p:cBhvr>
                                    </p:animEffect>
                                    <p:anim calcmode="lin" valueType="num">
                                      <p:cBhvr>
                                        <p:cTn id="38" dur="750" fill="hold"/>
                                        <p:tgtEl>
                                          <p:spTgt spid="23"/>
                                        </p:tgtEl>
                                        <p:attrNameLst>
                                          <p:attrName>ppt_x</p:attrName>
                                        </p:attrNameLst>
                                      </p:cBhvr>
                                      <p:tavLst>
                                        <p:tav tm="0">
                                          <p:val>
                                            <p:strVal val="#ppt_x"/>
                                          </p:val>
                                        </p:tav>
                                        <p:tav tm="100000">
                                          <p:val>
                                            <p:strVal val="#ppt_x"/>
                                          </p:val>
                                        </p:tav>
                                      </p:tavLst>
                                    </p:anim>
                                    <p:anim calcmode="lin" valueType="num">
                                      <p:cBhvr>
                                        <p:cTn id="39" dur="75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750"/>
                                        <p:tgtEl>
                                          <p:spTgt spid="24"/>
                                        </p:tgtEl>
                                      </p:cBhvr>
                                    </p:animEffect>
                                    <p:anim calcmode="lin" valueType="num">
                                      <p:cBhvr>
                                        <p:cTn id="44" dur="750" fill="hold"/>
                                        <p:tgtEl>
                                          <p:spTgt spid="24"/>
                                        </p:tgtEl>
                                        <p:attrNameLst>
                                          <p:attrName>ppt_x</p:attrName>
                                        </p:attrNameLst>
                                      </p:cBhvr>
                                      <p:tavLst>
                                        <p:tav tm="0">
                                          <p:val>
                                            <p:strVal val="#ppt_x"/>
                                          </p:val>
                                        </p:tav>
                                        <p:tav tm="100000">
                                          <p:val>
                                            <p:strVal val="#ppt_x"/>
                                          </p:val>
                                        </p:tav>
                                      </p:tavLst>
                                    </p:anim>
                                    <p:anim calcmode="lin" valueType="num">
                                      <p:cBhvr>
                                        <p:cTn id="45" dur="75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525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750"/>
                                        <p:tgtEl>
                                          <p:spTgt spid="25"/>
                                        </p:tgtEl>
                                      </p:cBhvr>
                                    </p:animEffect>
                                    <p:anim calcmode="lin" valueType="num">
                                      <p:cBhvr>
                                        <p:cTn id="50" dur="750" fill="hold"/>
                                        <p:tgtEl>
                                          <p:spTgt spid="25"/>
                                        </p:tgtEl>
                                        <p:attrNameLst>
                                          <p:attrName>ppt_x</p:attrName>
                                        </p:attrNameLst>
                                      </p:cBhvr>
                                      <p:tavLst>
                                        <p:tav tm="0">
                                          <p:val>
                                            <p:strVal val="#ppt_x"/>
                                          </p:val>
                                        </p:tav>
                                        <p:tav tm="100000">
                                          <p:val>
                                            <p:strVal val="#ppt_x"/>
                                          </p:val>
                                        </p:tav>
                                      </p:tavLst>
                                    </p:anim>
                                    <p:anim calcmode="lin" valueType="num">
                                      <p:cBhvr>
                                        <p:cTn id="51"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2" grpId="0" animBg="1"/>
      <p:bldP spid="23" grpId="0" animBg="1"/>
      <p:bldP spid="24" grpId="0" animBg="1"/>
      <p:bldP spid="2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atin typeface="Montserrat" panose="00000500000000000000" pitchFamily="2" charset="0"/>
              </a:defRPr>
            </a:lvl1pPr>
          </a:lstStyle>
          <a:p>
            <a:r>
              <a:rPr kumimoji="0" lang="en-US"/>
              <a:t>Click to edit Master title style</a:t>
            </a:r>
          </a:p>
        </p:txBody>
      </p:sp>
      <p:sp>
        <p:nvSpPr>
          <p:cNvPr id="3" name="Content Placeholder 2"/>
          <p:cNvSpPr>
            <a:spLocks noGrp="1"/>
          </p:cNvSpPr>
          <p:nvPr>
            <p:ph idx="1"/>
          </p:nvPr>
        </p:nvSpPr>
        <p:spPr/>
        <p:txBody>
          <a:bodyPr/>
          <a:lstStyle>
            <a:lvl1pPr>
              <a:defRPr sz="2000">
                <a:latin typeface="Montserrat" panose="00000500000000000000" pitchFamily="2" charset="0"/>
              </a:defRPr>
            </a:lvl1pPr>
            <a:lvl2pPr>
              <a:defRPr sz="1800">
                <a:latin typeface="Montserrat" panose="00000500000000000000" pitchFamily="2" charset="0"/>
              </a:defRPr>
            </a:lvl2pPr>
            <a:lvl3pPr>
              <a:defRPr sz="1800">
                <a:latin typeface="Montserrat" panose="00000500000000000000" pitchFamily="2" charset="0"/>
              </a:defRPr>
            </a:lvl3pPr>
            <a:lvl4pPr>
              <a:defRPr sz="1800">
                <a:latin typeface="Montserrat" panose="00000500000000000000" pitchFamily="2" charset="0"/>
              </a:defRPr>
            </a:lvl4pPr>
            <a:lvl5pPr>
              <a:defRPr sz="1800">
                <a:latin typeface="Montserrat" panose="00000500000000000000" pitchFamily="2" charset="0"/>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B98BEDD-6160-49BB-B372-861DE7DE9BA5}" type="datetime1">
              <a:rPr lang="en-US" smtClean="0"/>
              <a:t>10/15/2025</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400" b="1" cap="none" baseline="0">
                <a:ln w="12700">
                  <a:noFill/>
                </a:ln>
                <a:solidFill>
                  <a:srgbClr val="005A84"/>
                </a:solidFill>
                <a:effectLst/>
                <a:latin typeface="Montserrat" panose="00000500000000000000" pitchFamily="2" charset="0"/>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normAutofit/>
          </a:bodyPr>
          <a:lstStyle>
            <a:lvl1pPr marL="45720" indent="0">
              <a:buNone/>
              <a:defRPr sz="2000" b="0">
                <a:solidFill>
                  <a:schemeClr val="tx2"/>
                </a:solidFill>
                <a:latin typeface="Montserrat SemiBold" panose="00000700000000000000" pitchFamily="2"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0AAE819F-B7FD-4B29-8F66-9E318144BC2A}" type="datetime1">
              <a:rPr lang="en-US" smtClean="0"/>
              <a:t>10/15/2025</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41248"/>
            <a:ext cx="10972800" cy="1066800"/>
          </a:xfrm>
        </p:spPr>
        <p:txBody>
          <a:bodyPr>
            <a:normAutofit/>
          </a:bodyPr>
          <a:lstStyle>
            <a:lvl1pPr>
              <a:defRPr sz="4400" b="1">
                <a:latin typeface="Montserrat" panose="00000500000000000000" pitchFamily="2" charset="0"/>
              </a:defRPr>
            </a:lvl1p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atin typeface="Montserrat" panose="00000500000000000000" pitchFamily="2" charset="0"/>
              </a:defRPr>
            </a:lvl1pPr>
            <a:lvl2pPr>
              <a:defRPr sz="1900">
                <a:latin typeface="Montserrat" panose="00000500000000000000" pitchFamily="2" charset="0"/>
              </a:defRPr>
            </a:lvl2pPr>
            <a:lvl3pPr>
              <a:defRPr sz="1800">
                <a:latin typeface="Montserrat" panose="00000500000000000000" pitchFamily="2" charset="0"/>
              </a:defRPr>
            </a:lvl3pPr>
            <a:lvl4pPr>
              <a:defRPr sz="1800">
                <a:latin typeface="Montserrat" panose="00000500000000000000" pitchFamily="2" charset="0"/>
              </a:defRPr>
            </a:lvl4pPr>
            <a:lvl5pPr>
              <a:defRPr sz="1800">
                <a:latin typeface="Montserrat" panose="00000500000000000000" pitchFamily="2"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341875"/>
          </a:xfrm>
        </p:spPr>
        <p:txBody>
          <a:bodyPr/>
          <a:lstStyle>
            <a:lvl1pPr>
              <a:defRPr sz="2000">
                <a:latin typeface="Montserrat" panose="00000500000000000000" pitchFamily="2" charset="0"/>
              </a:defRPr>
            </a:lvl1pPr>
            <a:lvl2pPr>
              <a:defRPr sz="1900">
                <a:latin typeface="Montserrat" panose="00000500000000000000" pitchFamily="2" charset="0"/>
              </a:defRPr>
            </a:lvl2pPr>
            <a:lvl3pPr>
              <a:defRPr sz="1800">
                <a:latin typeface="Montserrat" panose="00000500000000000000" pitchFamily="2" charset="0"/>
              </a:defRPr>
            </a:lvl3pPr>
            <a:lvl4pPr>
              <a:defRPr sz="1800">
                <a:latin typeface="Montserrat" panose="00000500000000000000" pitchFamily="2" charset="0"/>
              </a:defRPr>
            </a:lvl4pPr>
            <a:lvl5pPr>
              <a:defRPr sz="1800">
                <a:latin typeface="Montserrat" panose="00000500000000000000" pitchFamily="2"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2"/>
                </a:solidFill>
                <a:latin typeface="Montserrat SemiBold" panose="00000700000000000000" pitchFamily="2"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atin typeface="Montserrat" panose="00000500000000000000" pitchFamily="2" charset="0"/>
              </a:defRPr>
            </a:lvl1pPr>
            <a:lvl2pPr>
              <a:defRPr sz="2000">
                <a:latin typeface="Montserrat" panose="00000500000000000000" pitchFamily="2" charset="0"/>
              </a:defRPr>
            </a:lvl2pPr>
            <a:lvl3pPr>
              <a:defRPr sz="1800">
                <a:latin typeface="Montserrat" panose="00000500000000000000" pitchFamily="2" charset="0"/>
              </a:defRPr>
            </a:lvl3pPr>
            <a:lvl4pPr>
              <a:defRPr sz="1600">
                <a:latin typeface="Montserrat" panose="00000500000000000000" pitchFamily="2" charset="0"/>
              </a:defRPr>
            </a:lvl4pPr>
            <a:lvl5pPr>
              <a:defRPr sz="1600">
                <a:latin typeface="Montserrat" panose="00000500000000000000" pitchFamily="2"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kumimoji="0" lang="en-US" sz="1900" b="1" kern="1200" dirty="0">
                <a:solidFill>
                  <a:schemeClr val="tx2"/>
                </a:solidFill>
                <a:latin typeface="Montserrat SemiBold" panose="00000700000000000000" pitchFamily="2" charset="0"/>
                <a:ea typeface="+mn-ea"/>
                <a:cs typeface="+mn-cs"/>
              </a:defRPr>
            </a:lvl1pPr>
            <a:lvl2pPr>
              <a:buNone/>
              <a:defRPr sz="2000" b="1"/>
            </a:lvl2pPr>
            <a:lvl3pPr>
              <a:buNone/>
              <a:defRPr sz="1800" b="1"/>
            </a:lvl3pPr>
            <a:lvl4pPr>
              <a:buNone/>
              <a:defRPr sz="1600" b="1"/>
            </a:lvl4pPr>
            <a:lvl5pPr>
              <a:buNone/>
              <a:defRPr sz="1600" b="1"/>
            </a:lvl5pPr>
          </a:lstStyle>
          <a:p>
            <a:pPr marL="45720" lvl="0" indent="0" algn="l" rtl="0" eaLnBrk="1" latinLnBrk="0" hangingPunct="1">
              <a:spcBef>
                <a:spcPts val="300"/>
              </a:spcBef>
              <a:buClr>
                <a:schemeClr val="accent3">
                  <a:lumMod val="75000"/>
                </a:schemeClr>
              </a:buClr>
              <a:buFont typeface="Georgia"/>
              <a:buNone/>
            </a:pPr>
            <a:r>
              <a:rPr kumimoji="0" lang="en-US"/>
              <a:t>Click to 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atin typeface="Montserrat" panose="00000500000000000000" pitchFamily="2" charset="0"/>
              </a:defRPr>
            </a:lvl1pPr>
            <a:lvl2pPr>
              <a:defRPr sz="2000">
                <a:latin typeface="Montserrat" panose="00000500000000000000" pitchFamily="2" charset="0"/>
              </a:defRPr>
            </a:lvl2pPr>
            <a:lvl3pPr>
              <a:defRPr sz="1800">
                <a:latin typeface="Montserrat" panose="00000500000000000000" pitchFamily="2" charset="0"/>
              </a:defRPr>
            </a:lvl3pPr>
            <a:lvl4pPr>
              <a:defRPr sz="1600">
                <a:latin typeface="Montserrat" panose="00000500000000000000" pitchFamily="2" charset="0"/>
              </a:defRPr>
            </a:lvl4pPr>
            <a:lvl5pPr>
              <a:defRPr sz="1600">
                <a:latin typeface="Montserrat" panose="00000500000000000000" pitchFamily="2"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a:p>
        </p:txBody>
      </p:sp>
      <p:sp>
        <p:nvSpPr>
          <p:cNvPr id="7" name="Title 1">
            <a:extLst>
              <a:ext uri="{FF2B5EF4-FFF2-40B4-BE49-F238E27FC236}">
                <a16:creationId xmlns:a16="http://schemas.microsoft.com/office/drawing/2014/main" id="{20757BCB-BAA8-CC99-7336-88473B1DCCD8}"/>
              </a:ext>
            </a:extLst>
          </p:cNvPr>
          <p:cNvSpPr>
            <a:spLocks noGrp="1"/>
          </p:cNvSpPr>
          <p:nvPr>
            <p:ph type="title"/>
          </p:nvPr>
        </p:nvSpPr>
        <p:spPr>
          <a:xfrm>
            <a:off x="609600" y="841248"/>
            <a:ext cx="10972800" cy="1066800"/>
          </a:xfrm>
        </p:spPr>
        <p:txBody>
          <a:bodyPr>
            <a:normAutofit/>
          </a:bodyPr>
          <a:lstStyle>
            <a:lvl1pPr>
              <a:defRPr sz="4400" b="1">
                <a:latin typeface="Montserrat" panose="00000500000000000000" pitchFamily="2" charset="0"/>
              </a:defRPr>
            </a:lvl1pPr>
          </a:lstStyle>
          <a:p>
            <a:r>
              <a:rPr kumimoji="0" lang="en-US"/>
              <a:t>Click to edit Master title style</a:t>
            </a:r>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a:p>
        </p:txBody>
      </p:sp>
      <p:sp>
        <p:nvSpPr>
          <p:cNvPr id="6" name="Title 1">
            <a:extLst>
              <a:ext uri="{FF2B5EF4-FFF2-40B4-BE49-F238E27FC236}">
                <a16:creationId xmlns:a16="http://schemas.microsoft.com/office/drawing/2014/main" id="{A295E879-C804-93A8-3830-09EB4AEEC9FF}"/>
              </a:ext>
            </a:extLst>
          </p:cNvPr>
          <p:cNvSpPr txBox="1">
            <a:spLocks/>
          </p:cNvSpPr>
          <p:nvPr userDrawn="1"/>
        </p:nvSpPr>
        <p:spPr>
          <a:xfrm>
            <a:off x="609600" y="841248"/>
            <a:ext cx="10972800" cy="1066800"/>
          </a:xfrm>
          <a:prstGeom prst="rect">
            <a:avLst/>
          </a:prstGeom>
        </p:spPr>
        <p:txBody>
          <a:bodyPr vert="horz" anchor="ctr">
            <a:normAutofit/>
          </a:bodyPr>
          <a:lstStyle>
            <a:lvl1pPr algn="l" rtl="0" eaLnBrk="1" latinLnBrk="0" hangingPunct="1">
              <a:spcBef>
                <a:spcPct val="0"/>
              </a:spcBef>
              <a:buNone/>
              <a:defRPr kumimoji="0" sz="4400" b="1" kern="1200">
                <a:solidFill>
                  <a:schemeClr val="tx2"/>
                </a:solidFill>
                <a:latin typeface="Montserrat" panose="00000500000000000000" pitchFamily="2" charset="0"/>
                <a:ea typeface="+mj-ea"/>
                <a:cs typeface="+mj-cs"/>
              </a:defRPr>
            </a:lvl1pPr>
          </a:lstStyle>
          <a:p>
            <a:r>
              <a:rPr lang="en-US"/>
              <a:t>Click to edit Master title style</a:t>
            </a:r>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B9234BD7-6953-492C-921B-E68B2D7F14C8}" type="datetime1">
              <a:rPr lang="en-US" smtClean="0"/>
              <a:t>10/15/2025</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35A17D9B-D4D3-4E23-88DF-2E354FA43196}" type="datetime1">
              <a:rPr lang="en-US" smtClean="0"/>
              <a:t>10/15/2025</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r>
              <a:rPr lang="en-US"/>
              <a:t>Add a footer</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fld id="{C20F09E4-6EA4-4BF3-9FC8-FF40373B88E6}" type="datetime1">
              <a:rPr lang="en-US" smtClean="0"/>
              <a:pPr/>
              <a:t>10/15/2025</a:t>
            </a:fld>
            <a:endParaRPr lang="en-US"/>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a:p>
        </p:txBody>
      </p:sp>
      <p:pic>
        <p:nvPicPr>
          <p:cNvPr id="21" name="Picture 20" descr="Logo&#10;&#10;Description automatically generated">
            <a:extLst>
              <a:ext uri="{FF2B5EF4-FFF2-40B4-BE49-F238E27FC236}">
                <a16:creationId xmlns:a16="http://schemas.microsoft.com/office/drawing/2014/main" id="{C14DBA92-FA28-4E2A-975A-41AA3BD7334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67302" t="14947" b="19463"/>
          <a:stretch/>
        </p:blipFill>
        <p:spPr>
          <a:xfrm>
            <a:off x="10899648" y="5752507"/>
            <a:ext cx="1093572" cy="974954"/>
          </a:xfrm>
          <a:prstGeom prst="rect">
            <a:avLst/>
          </a:prstGeom>
          <a:effectLst/>
        </p:spPr>
      </p:pic>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710"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cid:147B2FBF-5C28-446C-B2BC-8BF8EA2553B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cid:AB38760E-D53B-492B-A222-FDE51CDAB43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54E1-A615-43BB-93F6-5279566CE54C}"/>
              </a:ext>
            </a:extLst>
          </p:cNvPr>
          <p:cNvSpPr>
            <a:spLocks noGrp="1"/>
          </p:cNvSpPr>
          <p:nvPr>
            <p:ph type="ctrTitle"/>
          </p:nvPr>
        </p:nvSpPr>
        <p:spPr>
          <a:xfrm>
            <a:off x="113962" y="2479813"/>
            <a:ext cx="11834191" cy="2026874"/>
          </a:xfrm>
        </p:spPr>
        <p:txBody>
          <a:bodyPr vert="horz" lIns="91440" tIns="45720" rIns="91440" bIns="45720" anchor="b">
            <a:noAutofit/>
          </a:bodyPr>
          <a:lstStyle/>
          <a:p>
            <a:r>
              <a:rPr lang="en-US" sz="4400">
                <a:latin typeface="Arial Black"/>
                <a:cs typeface="Arial"/>
              </a:rPr>
              <a:t>Q3 2025 Market &amp; </a:t>
            </a:r>
            <a:br>
              <a:rPr lang="en-US" sz="4400">
                <a:latin typeface="Arial Black"/>
                <a:cs typeface="Arial"/>
              </a:rPr>
            </a:br>
            <a:r>
              <a:rPr lang="en-US" sz="4400">
                <a:latin typeface="Arial Black"/>
                <a:cs typeface="Arial"/>
              </a:rPr>
              <a:t>Economic Update</a:t>
            </a:r>
          </a:p>
        </p:txBody>
      </p:sp>
      <p:sp>
        <p:nvSpPr>
          <p:cNvPr id="3" name="Subtitle 2">
            <a:extLst>
              <a:ext uri="{FF2B5EF4-FFF2-40B4-BE49-F238E27FC236}">
                <a16:creationId xmlns:a16="http://schemas.microsoft.com/office/drawing/2014/main" id="{BED9ABAA-32EF-4672-856C-8AB2517766EA}"/>
              </a:ext>
            </a:extLst>
          </p:cNvPr>
          <p:cNvSpPr>
            <a:spLocks noGrp="1"/>
          </p:cNvSpPr>
          <p:nvPr>
            <p:ph type="subTitle" idx="1"/>
          </p:nvPr>
        </p:nvSpPr>
        <p:spPr>
          <a:xfrm>
            <a:off x="3438050" y="5039139"/>
            <a:ext cx="5186017" cy="1382066"/>
          </a:xfrm>
        </p:spPr>
        <p:txBody>
          <a:bodyPr vert="horz" lIns="91440" tIns="45720" rIns="91440" bIns="45720" anchor="t">
            <a:normAutofit/>
          </a:bodyPr>
          <a:lstStyle/>
          <a:p>
            <a:pPr marL="63500"/>
            <a:endParaRPr lang="en-US">
              <a:latin typeface="Sarabun" panose="00000500000000000000" pitchFamily="2" charset="-34"/>
              <a:cs typeface="Sarabun" panose="00000500000000000000" pitchFamily="2" charset="-34"/>
            </a:endParaRPr>
          </a:p>
          <a:p>
            <a:pPr marL="63500"/>
            <a:r>
              <a:rPr lang="en-US" b="1">
                <a:solidFill>
                  <a:srgbClr val="BFD7E0"/>
                </a:solidFill>
                <a:latin typeface="Arial"/>
                <a:cs typeface="Sarabun"/>
              </a:rPr>
              <a:t>October 15</a:t>
            </a:r>
            <a:r>
              <a:rPr lang="en-US" b="1" baseline="30000">
                <a:solidFill>
                  <a:srgbClr val="BFD7E0"/>
                </a:solidFill>
                <a:latin typeface="Arial"/>
                <a:cs typeface="Sarabun"/>
              </a:rPr>
              <a:t>th</a:t>
            </a:r>
            <a:r>
              <a:rPr lang="en-US" b="1">
                <a:solidFill>
                  <a:srgbClr val="BFD7E0"/>
                </a:solidFill>
                <a:latin typeface="Arial"/>
                <a:cs typeface="Sarabun"/>
              </a:rPr>
              <a:t>, 2025</a:t>
            </a:r>
          </a:p>
        </p:txBody>
      </p:sp>
    </p:spTree>
    <p:extLst>
      <p:ext uri="{BB962C8B-B14F-4D97-AF65-F5344CB8AC3E}">
        <p14:creationId xmlns:p14="http://schemas.microsoft.com/office/powerpoint/2010/main" val="342260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4A092-805C-ACC2-3419-19DCC733D55B}"/>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7ADAACF-49D5-2C20-D108-878CA0AE036A}"/>
              </a:ext>
            </a:extLst>
          </p:cNvPr>
          <p:cNvSpPr>
            <a:spLocks noGrp="1"/>
          </p:cNvSpPr>
          <p:nvPr>
            <p:ph type="title"/>
          </p:nvPr>
        </p:nvSpPr>
        <p:spPr>
          <a:xfrm>
            <a:off x="609600" y="799198"/>
            <a:ext cx="11041560" cy="772160"/>
          </a:xfrm>
        </p:spPr>
        <p:txBody>
          <a:bodyPr/>
          <a:lstStyle/>
          <a:p>
            <a:pPr algn="ctr"/>
            <a:r>
              <a:rPr lang="en-US"/>
              <a:t>Positive Outlook for Bonds</a:t>
            </a:r>
          </a:p>
        </p:txBody>
      </p:sp>
      <p:sp>
        <p:nvSpPr>
          <p:cNvPr id="4" name="Title 1">
            <a:extLst>
              <a:ext uri="{FF2B5EF4-FFF2-40B4-BE49-F238E27FC236}">
                <a16:creationId xmlns:a16="http://schemas.microsoft.com/office/drawing/2014/main" id="{C672C4AA-D328-A82D-5163-5C2D58C528A1}"/>
              </a:ext>
            </a:extLst>
          </p:cNvPr>
          <p:cNvSpPr txBox="1">
            <a:spLocks/>
          </p:cNvSpPr>
          <p:nvPr/>
        </p:nvSpPr>
        <p:spPr>
          <a:xfrm>
            <a:off x="540840" y="799198"/>
            <a:ext cx="10858081" cy="77216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endParaRPr lang="en-US"/>
          </a:p>
        </p:txBody>
      </p:sp>
      <p:pic>
        <p:nvPicPr>
          <p:cNvPr id="6" name="Picture 5">
            <a:extLst>
              <a:ext uri="{FF2B5EF4-FFF2-40B4-BE49-F238E27FC236}">
                <a16:creationId xmlns:a16="http://schemas.microsoft.com/office/drawing/2014/main" id="{BF7F9EC8-1241-C974-01EE-C60FDEE36C71}"/>
              </a:ext>
            </a:extLst>
          </p:cNvPr>
          <p:cNvPicPr>
            <a:picLocks noChangeAspect="1"/>
          </p:cNvPicPr>
          <p:nvPr/>
        </p:nvPicPr>
        <p:blipFill>
          <a:blip r:embed="rId3"/>
          <a:stretch>
            <a:fillRect/>
          </a:stretch>
        </p:blipFill>
        <p:spPr>
          <a:xfrm>
            <a:off x="1645126" y="1571358"/>
            <a:ext cx="8901747" cy="4993071"/>
          </a:xfrm>
          <a:prstGeom prst="rect">
            <a:avLst/>
          </a:prstGeom>
        </p:spPr>
      </p:pic>
    </p:spTree>
    <p:extLst>
      <p:ext uri="{BB962C8B-B14F-4D97-AF65-F5344CB8AC3E}">
        <p14:creationId xmlns:p14="http://schemas.microsoft.com/office/powerpoint/2010/main" val="859335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DB18B-F8F9-4697-AA0D-B50A5A474B39}"/>
              </a:ext>
            </a:extLst>
          </p:cNvPr>
          <p:cNvSpPr>
            <a:spLocks noGrp="1"/>
          </p:cNvSpPr>
          <p:nvPr>
            <p:ph type="subTitle" idx="1"/>
          </p:nvPr>
        </p:nvSpPr>
        <p:spPr>
          <a:xfrm>
            <a:off x="1391478" y="2243404"/>
            <a:ext cx="8932892" cy="1717305"/>
          </a:xfrm>
        </p:spPr>
        <p:txBody>
          <a:bodyPr vert="horz" lIns="91440" tIns="45720" rIns="91440" bIns="45720" anchor="t">
            <a:noAutofit/>
          </a:bodyPr>
          <a:lstStyle/>
          <a:p>
            <a:pPr marL="63500"/>
            <a:r>
              <a:rPr lang="en-US" sz="4600">
                <a:latin typeface="Montserrat"/>
              </a:rPr>
              <a:t>Shutdowns, All-Time Highs </a:t>
            </a:r>
            <a:r>
              <a:rPr lang="en-US" sz="4600" b="1">
                <a:latin typeface="Montserrat"/>
              </a:rPr>
              <a:t>to What’s Next</a:t>
            </a:r>
            <a:endParaRPr lang="en-US">
              <a:latin typeface="Montserrat"/>
            </a:endParaRPr>
          </a:p>
        </p:txBody>
      </p:sp>
    </p:spTree>
    <p:extLst>
      <p:ext uri="{BB962C8B-B14F-4D97-AF65-F5344CB8AC3E}">
        <p14:creationId xmlns:p14="http://schemas.microsoft.com/office/powerpoint/2010/main" val="846226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EA064-FCDB-DEFF-9977-8899CE4D8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09EADC-36AF-492A-DE7E-AFC71BF3305D}"/>
              </a:ext>
            </a:extLst>
          </p:cNvPr>
          <p:cNvSpPr txBox="1">
            <a:spLocks/>
          </p:cNvSpPr>
          <p:nvPr/>
        </p:nvSpPr>
        <p:spPr>
          <a:xfrm>
            <a:off x="612558" y="742941"/>
            <a:ext cx="10969841" cy="106680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b="1">
                <a:latin typeface="Montserrat"/>
              </a:rPr>
              <a:t>If You Focus on the Headlines...</a:t>
            </a:r>
            <a:endParaRPr lang="en-US" b="1">
              <a:latin typeface="Montserrat" panose="00000500000000000000" pitchFamily="2" charset="0"/>
            </a:endParaRPr>
          </a:p>
        </p:txBody>
      </p:sp>
      <p:pic>
        <p:nvPicPr>
          <p:cNvPr id="5" name="Content Placeholder 4" descr="Cartoon of a cartoon of a bear holding a sign&#10;&#10;AI-generated content may be incorrect.">
            <a:extLst>
              <a:ext uri="{FF2B5EF4-FFF2-40B4-BE49-F238E27FC236}">
                <a16:creationId xmlns:a16="http://schemas.microsoft.com/office/drawing/2014/main" id="{22BA82FF-B84D-C1D0-429C-5FACBD74780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74239" y="1809741"/>
            <a:ext cx="7654892" cy="4305318"/>
          </a:xfrm>
        </p:spPr>
      </p:pic>
    </p:spTree>
    <p:extLst>
      <p:ext uri="{BB962C8B-B14F-4D97-AF65-F5344CB8AC3E}">
        <p14:creationId xmlns:p14="http://schemas.microsoft.com/office/powerpoint/2010/main" val="2926424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70AAB-D1F9-64E5-8A23-77DD862E4B8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4CAD855-22DD-5E5B-E704-5E701BCE42A9}"/>
              </a:ext>
            </a:extLst>
          </p:cNvPr>
          <p:cNvSpPr txBox="1">
            <a:spLocks/>
          </p:cNvSpPr>
          <p:nvPr/>
        </p:nvSpPr>
        <p:spPr>
          <a:xfrm>
            <a:off x="1203158" y="869947"/>
            <a:ext cx="9470878" cy="106680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4400" b="1">
                <a:latin typeface="Montserrat" panose="00000500000000000000" pitchFamily="2" charset="0"/>
              </a:rPr>
              <a:t>Bubble Fears on the Rise</a:t>
            </a:r>
          </a:p>
        </p:txBody>
      </p:sp>
      <p:pic>
        <p:nvPicPr>
          <p:cNvPr id="8" name="Content Placeholder 7">
            <a:extLst>
              <a:ext uri="{FF2B5EF4-FFF2-40B4-BE49-F238E27FC236}">
                <a16:creationId xmlns:a16="http://schemas.microsoft.com/office/drawing/2014/main" id="{4B12D43D-A32C-87AC-0247-945543E4EDB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20252" y="1807195"/>
            <a:ext cx="8515149" cy="4542430"/>
          </a:xfrm>
        </p:spPr>
      </p:pic>
    </p:spTree>
    <p:extLst>
      <p:ext uri="{BB962C8B-B14F-4D97-AF65-F5344CB8AC3E}">
        <p14:creationId xmlns:p14="http://schemas.microsoft.com/office/powerpoint/2010/main" val="635188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04279-3A6A-8A4E-1A90-8FD893DFDA1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588096B-4438-2E1D-092C-E4638B85FAB0}"/>
              </a:ext>
            </a:extLst>
          </p:cNvPr>
          <p:cNvSpPr txBox="1">
            <a:spLocks/>
          </p:cNvSpPr>
          <p:nvPr/>
        </p:nvSpPr>
        <p:spPr>
          <a:xfrm>
            <a:off x="1193977" y="667971"/>
            <a:ext cx="9470878" cy="106680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4400" b="1">
                <a:latin typeface="Montserrat"/>
              </a:rPr>
              <a:t>The Main Driver of this Fear</a:t>
            </a:r>
          </a:p>
        </p:txBody>
      </p:sp>
      <p:pic>
        <p:nvPicPr>
          <p:cNvPr id="6" name="Content Placeholder 5">
            <a:extLst>
              <a:ext uri="{FF2B5EF4-FFF2-40B4-BE49-F238E27FC236}">
                <a16:creationId xmlns:a16="http://schemas.microsoft.com/office/drawing/2014/main" id="{6740281D-6D5C-6A6D-3D93-B38DD809291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02923" y="1936747"/>
            <a:ext cx="3442776" cy="4341812"/>
          </a:xfrm>
        </p:spPr>
      </p:pic>
      <p:sp>
        <p:nvSpPr>
          <p:cNvPr id="7" name="TextBox 6">
            <a:extLst>
              <a:ext uri="{FF2B5EF4-FFF2-40B4-BE49-F238E27FC236}">
                <a16:creationId xmlns:a16="http://schemas.microsoft.com/office/drawing/2014/main" id="{077EB455-D0A7-180A-AECB-4AB53C718869}"/>
              </a:ext>
            </a:extLst>
          </p:cNvPr>
          <p:cNvSpPr txBox="1"/>
          <p:nvPr/>
        </p:nvSpPr>
        <p:spPr>
          <a:xfrm>
            <a:off x="1386039" y="6362299"/>
            <a:ext cx="1457746" cy="246221"/>
          </a:xfrm>
          <a:prstGeom prst="rect">
            <a:avLst/>
          </a:prstGeom>
          <a:noFill/>
        </p:spPr>
        <p:txBody>
          <a:bodyPr wrap="square" rtlCol="0">
            <a:spAutoFit/>
          </a:bodyPr>
          <a:lstStyle/>
          <a:p>
            <a:r>
              <a:rPr lang="en-US" sz="1000">
                <a:solidFill>
                  <a:schemeClr val="accent1">
                    <a:lumMod val="10000"/>
                  </a:schemeClr>
                </a:solidFill>
              </a:rPr>
              <a:t>*Trung Phan – x.com</a:t>
            </a:r>
          </a:p>
        </p:txBody>
      </p:sp>
      <p:pic>
        <p:nvPicPr>
          <p:cNvPr id="10" name="Picture 9">
            <a:extLst>
              <a:ext uri="{FF2B5EF4-FFF2-40B4-BE49-F238E27FC236}">
                <a16:creationId xmlns:a16="http://schemas.microsoft.com/office/drawing/2014/main" id="{94363AF2-D748-FA6F-387E-2A944F55D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9623" y="1719485"/>
            <a:ext cx="4705599" cy="4754880"/>
          </a:xfrm>
          <a:prstGeom prst="rect">
            <a:avLst/>
          </a:prstGeom>
        </p:spPr>
      </p:pic>
    </p:spTree>
    <p:extLst>
      <p:ext uri="{BB962C8B-B14F-4D97-AF65-F5344CB8AC3E}">
        <p14:creationId xmlns:p14="http://schemas.microsoft.com/office/powerpoint/2010/main" val="1451652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33457-0A96-F787-75F4-B706D2EAD9B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4057B82-2257-336A-E70D-4E9E75F32308}"/>
              </a:ext>
            </a:extLst>
          </p:cNvPr>
          <p:cNvSpPr txBox="1">
            <a:spLocks/>
          </p:cNvSpPr>
          <p:nvPr/>
        </p:nvSpPr>
        <p:spPr>
          <a:xfrm>
            <a:off x="1203158" y="869947"/>
            <a:ext cx="9470878" cy="106680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4400" b="1">
                <a:latin typeface="Montserrat" panose="00000500000000000000" pitchFamily="2" charset="0"/>
              </a:rPr>
              <a:t>Capex Spending Growth</a:t>
            </a:r>
          </a:p>
        </p:txBody>
      </p:sp>
      <p:pic>
        <p:nvPicPr>
          <p:cNvPr id="5" name="Content Placeholder 4" descr="A graph of a number of people&#10;&#10;AI-generated content may be incorrect.">
            <a:extLst>
              <a:ext uri="{FF2B5EF4-FFF2-40B4-BE49-F238E27FC236}">
                <a16:creationId xmlns:a16="http://schemas.microsoft.com/office/drawing/2014/main" id="{491AF6C0-7007-5B79-D0AF-DD9C139C11D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99867" y="2072599"/>
            <a:ext cx="7735022" cy="4058561"/>
          </a:xfrm>
          <a:prstGeom prst="rect">
            <a:avLst/>
          </a:prstGeom>
        </p:spPr>
      </p:pic>
    </p:spTree>
    <p:extLst>
      <p:ext uri="{BB962C8B-B14F-4D97-AF65-F5344CB8AC3E}">
        <p14:creationId xmlns:p14="http://schemas.microsoft.com/office/powerpoint/2010/main" val="119601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8DE9C-4D89-D5E6-FF99-E1341E686D6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0603BAB-BFB6-0F91-7987-B27D9F52F8CF}"/>
              </a:ext>
            </a:extLst>
          </p:cNvPr>
          <p:cNvSpPr txBox="1">
            <a:spLocks/>
          </p:cNvSpPr>
          <p:nvPr/>
        </p:nvSpPr>
        <p:spPr>
          <a:xfrm>
            <a:off x="1203158" y="869947"/>
            <a:ext cx="9470878" cy="106680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4400" b="1">
                <a:latin typeface="Montserrat" panose="00000500000000000000" pitchFamily="2" charset="0"/>
              </a:rPr>
              <a:t>Impact on GDP</a:t>
            </a:r>
          </a:p>
        </p:txBody>
      </p:sp>
      <p:pic>
        <p:nvPicPr>
          <p:cNvPr id="5" name="Content Placeholder 4" descr="A graph showing the growth of the company's growth&#10;&#10;AI-generated content may be incorrect.">
            <a:extLst>
              <a:ext uri="{FF2B5EF4-FFF2-40B4-BE49-F238E27FC236}">
                <a16:creationId xmlns:a16="http://schemas.microsoft.com/office/drawing/2014/main" id="{D2D8056F-15D5-7797-9D54-B0F744F0455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13296" y="1936748"/>
            <a:ext cx="8085221" cy="4730679"/>
          </a:xfrm>
          <a:prstGeom prst="rect">
            <a:avLst/>
          </a:prstGeom>
        </p:spPr>
      </p:pic>
    </p:spTree>
    <p:extLst>
      <p:ext uri="{BB962C8B-B14F-4D97-AF65-F5344CB8AC3E}">
        <p14:creationId xmlns:p14="http://schemas.microsoft.com/office/powerpoint/2010/main" val="21405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5D825-62F9-7BE1-7F72-8AC041951BF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800AE74-E4C5-B2B3-9A67-B9516CEB1ABF}"/>
              </a:ext>
            </a:extLst>
          </p:cNvPr>
          <p:cNvSpPr txBox="1">
            <a:spLocks/>
          </p:cNvSpPr>
          <p:nvPr/>
        </p:nvSpPr>
        <p:spPr>
          <a:xfrm>
            <a:off x="1203158" y="869947"/>
            <a:ext cx="9470878" cy="106680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4400" b="1">
                <a:latin typeface="Montserrat" panose="00000500000000000000" pitchFamily="2" charset="0"/>
              </a:rPr>
              <a:t>Surpassing 90’s Internet Spend</a:t>
            </a:r>
          </a:p>
        </p:txBody>
      </p:sp>
      <p:pic>
        <p:nvPicPr>
          <p:cNvPr id="2" name="Picture 1">
            <a:extLst>
              <a:ext uri="{FF2B5EF4-FFF2-40B4-BE49-F238E27FC236}">
                <a16:creationId xmlns:a16="http://schemas.microsoft.com/office/drawing/2014/main" id="{A68F7421-010B-49D4-8E95-C6BBECF06D1D}"/>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816283" y="1936747"/>
            <a:ext cx="8559433" cy="4528608"/>
          </a:xfrm>
          <a:prstGeom prst="rect">
            <a:avLst/>
          </a:prstGeom>
          <a:noFill/>
          <a:ln>
            <a:noFill/>
          </a:ln>
        </p:spPr>
      </p:pic>
    </p:spTree>
    <p:extLst>
      <p:ext uri="{BB962C8B-B14F-4D97-AF65-F5344CB8AC3E}">
        <p14:creationId xmlns:p14="http://schemas.microsoft.com/office/powerpoint/2010/main" val="2721898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D6BD6-41B5-C606-346A-FB3AA383C27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5ABF50A-7FC5-14DB-0FC8-47F739A30FE1}"/>
              </a:ext>
            </a:extLst>
          </p:cNvPr>
          <p:cNvSpPr txBox="1">
            <a:spLocks/>
          </p:cNvSpPr>
          <p:nvPr/>
        </p:nvSpPr>
        <p:spPr>
          <a:xfrm>
            <a:off x="1203158" y="869947"/>
            <a:ext cx="9470878" cy="106680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4400" b="1">
                <a:latin typeface="Montserrat" panose="00000500000000000000" pitchFamily="2" charset="0"/>
              </a:rPr>
              <a:t>Consumer Strength</a:t>
            </a:r>
          </a:p>
        </p:txBody>
      </p:sp>
      <p:pic>
        <p:nvPicPr>
          <p:cNvPr id="5" name="Content Placeholder 4" descr="A graph with a line and a green line&#10;&#10;AI-generated content may be incorrect.">
            <a:extLst>
              <a:ext uri="{FF2B5EF4-FFF2-40B4-BE49-F238E27FC236}">
                <a16:creationId xmlns:a16="http://schemas.microsoft.com/office/drawing/2014/main" id="{BDF50519-DF31-724C-4CAE-D795EB030C8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8701" y="1931511"/>
            <a:ext cx="8303204" cy="3981648"/>
          </a:xfrm>
          <a:prstGeom prst="rect">
            <a:avLst/>
          </a:prstGeom>
        </p:spPr>
      </p:pic>
    </p:spTree>
    <p:extLst>
      <p:ext uri="{BB962C8B-B14F-4D97-AF65-F5344CB8AC3E}">
        <p14:creationId xmlns:p14="http://schemas.microsoft.com/office/powerpoint/2010/main" val="3579337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A3623-5C67-8F73-C3BB-1A1DC3CC922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BB87FDB-C52E-6311-6FC4-EE838C250681}"/>
              </a:ext>
            </a:extLst>
          </p:cNvPr>
          <p:cNvSpPr txBox="1">
            <a:spLocks/>
          </p:cNvSpPr>
          <p:nvPr/>
        </p:nvSpPr>
        <p:spPr>
          <a:xfrm>
            <a:off x="1203158" y="869947"/>
            <a:ext cx="9470878" cy="106680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4400" b="1">
                <a:latin typeface="Montserrat" panose="00000500000000000000" pitchFamily="2" charset="0"/>
              </a:rPr>
              <a:t>Earnings Strength</a:t>
            </a:r>
          </a:p>
        </p:txBody>
      </p:sp>
      <p:pic>
        <p:nvPicPr>
          <p:cNvPr id="6" name="Content Placeholder 5">
            <a:extLst>
              <a:ext uri="{FF2B5EF4-FFF2-40B4-BE49-F238E27FC236}">
                <a16:creationId xmlns:a16="http://schemas.microsoft.com/office/drawing/2014/main" id="{3CEA9590-98F3-D843-D2B3-0DB7290211CF}"/>
              </a:ext>
            </a:extLst>
          </p:cNvPr>
          <p:cNvPicPr>
            <a:picLocks noGrp="1" noChangeAspect="1"/>
          </p:cNvPicPr>
          <p:nvPr>
            <p:ph sz="half" idx="1"/>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922260" y="2098963"/>
            <a:ext cx="7364615" cy="4149079"/>
          </a:xfrm>
          <a:prstGeom prst="rect">
            <a:avLst/>
          </a:prstGeom>
          <a:noFill/>
          <a:ln>
            <a:noFill/>
          </a:ln>
        </p:spPr>
      </p:pic>
    </p:spTree>
    <p:extLst>
      <p:ext uri="{BB962C8B-B14F-4D97-AF65-F5344CB8AC3E}">
        <p14:creationId xmlns:p14="http://schemas.microsoft.com/office/powerpoint/2010/main" val="1240970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00" y="854337"/>
            <a:ext cx="10972800" cy="1066800"/>
          </a:xfrm>
        </p:spPr>
        <p:txBody>
          <a:bodyPr vert="horz" lIns="91440" tIns="45720" rIns="91440" bIns="45720" anchor="ctr">
            <a:normAutofit/>
          </a:bodyPr>
          <a:lstStyle/>
          <a:p>
            <a:pPr algn="ctr"/>
            <a:r>
              <a:rPr lang="en-US" sz="4400"/>
              <a:t>Presenters</a:t>
            </a:r>
            <a:endParaRPr lang="en-US"/>
          </a:p>
        </p:txBody>
      </p:sp>
      <p:sp>
        <p:nvSpPr>
          <p:cNvPr id="8" name="Title 1">
            <a:extLst>
              <a:ext uri="{FF2B5EF4-FFF2-40B4-BE49-F238E27FC236}">
                <a16:creationId xmlns:a16="http://schemas.microsoft.com/office/drawing/2014/main" id="{B0EFBEA7-293E-41D4-9FCD-E953561F94BF}"/>
              </a:ext>
            </a:extLst>
          </p:cNvPr>
          <p:cNvSpPr txBox="1">
            <a:spLocks/>
          </p:cNvSpPr>
          <p:nvPr/>
        </p:nvSpPr>
        <p:spPr>
          <a:xfrm>
            <a:off x="2347878" y="5244031"/>
            <a:ext cx="3241636" cy="378537"/>
          </a:xfrm>
          <a:prstGeom prst="rect">
            <a:avLst/>
          </a:prstGeom>
        </p:spPr>
        <p:txBody>
          <a:bodyPr/>
          <a:lstStyle>
            <a:lvl1pPr algn="ctr" defTabSz="914400" rtl="0" eaLnBrk="1" latinLnBrk="0" hangingPunct="1">
              <a:spcBef>
                <a:spcPct val="0"/>
              </a:spcBef>
              <a:buNone/>
              <a:defRPr sz="4400" kern="1200">
                <a:solidFill>
                  <a:schemeClr val="bg1"/>
                </a:solidFill>
                <a:effectLst>
                  <a:outerShdw blurRad="38100" dist="38100" dir="2700000" algn="tl">
                    <a:srgbClr val="000000">
                      <a:alpha val="43137"/>
                    </a:srgbClr>
                  </a:outerShdw>
                </a:effectLst>
                <a:latin typeface="Georgia" pitchFamily="18" charset="0"/>
                <a:ea typeface="+mj-ea"/>
                <a:cs typeface="+mj-cs"/>
              </a:defRPr>
            </a:lvl1pPr>
          </a:lstStyle>
          <a:p>
            <a:pPr>
              <a:lnSpc>
                <a:spcPct val="150000"/>
              </a:lnSpc>
            </a:pPr>
            <a:r>
              <a:rPr lang="en-US" sz="1600" b="1">
                <a:solidFill>
                  <a:srgbClr val="005A84"/>
                </a:solidFill>
                <a:effectLst/>
                <a:latin typeface="Montserrat" panose="00000500000000000000" pitchFamily="2" charset="0"/>
                <a:cs typeface="Sarabun" panose="00000500000000000000" pitchFamily="2" charset="-34"/>
              </a:rPr>
              <a:t>Ryan Bouchey, CFP®, CPA</a:t>
            </a:r>
          </a:p>
          <a:p>
            <a:pPr>
              <a:spcBef>
                <a:spcPts val="300"/>
              </a:spcBef>
            </a:pPr>
            <a:r>
              <a:rPr lang="en-US" sz="1300" b="1">
                <a:solidFill>
                  <a:schemeClr val="accent6">
                    <a:lumMod val="75000"/>
                  </a:schemeClr>
                </a:solidFill>
                <a:effectLst/>
                <a:latin typeface="Montserrat SemiBold" panose="00000700000000000000" pitchFamily="2" charset="0"/>
              </a:rPr>
              <a:t>Chief Investment Officer</a:t>
            </a:r>
            <a:endParaRPr lang="en-US" sz="1300" b="0">
              <a:solidFill>
                <a:schemeClr val="accent6">
                  <a:lumMod val="75000"/>
                </a:schemeClr>
              </a:solidFill>
              <a:effectLst/>
              <a:latin typeface="Montserrat SemiBold" panose="00000700000000000000" pitchFamily="2" charset="0"/>
            </a:endParaRPr>
          </a:p>
        </p:txBody>
      </p:sp>
      <p:pic>
        <p:nvPicPr>
          <p:cNvPr id="12" name="Picture 6">
            <a:extLst>
              <a:ext uri="{FF2B5EF4-FFF2-40B4-BE49-F238E27FC236}">
                <a16:creationId xmlns:a16="http://schemas.microsoft.com/office/drawing/2014/main" id="{55D2F31E-2A9A-4AB5-AD54-84530DB13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07" r="3307"/>
          <a:stretch/>
        </p:blipFill>
        <p:spPr bwMode="auto">
          <a:xfrm>
            <a:off x="6900832" y="2341750"/>
            <a:ext cx="2097050" cy="2763791"/>
          </a:xfrm>
          <a:prstGeom prst="rect">
            <a:avLst/>
          </a:prstGeom>
          <a:noFill/>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84F5EDB9-066E-4C49-A5F9-2C31B605FCFB}"/>
              </a:ext>
            </a:extLst>
          </p:cNvPr>
          <p:cNvSpPr txBox="1">
            <a:spLocks/>
          </p:cNvSpPr>
          <p:nvPr/>
        </p:nvSpPr>
        <p:spPr>
          <a:xfrm>
            <a:off x="6215596" y="5244030"/>
            <a:ext cx="3503733" cy="378537"/>
          </a:xfrm>
          <a:prstGeom prst="rect">
            <a:avLst/>
          </a:prstGeom>
        </p:spPr>
        <p:txBody>
          <a:bodyPr/>
          <a:lstStyle>
            <a:lvl1pPr algn="ctr" defTabSz="914400" rtl="0" eaLnBrk="1" latinLnBrk="0" hangingPunct="1">
              <a:spcBef>
                <a:spcPct val="0"/>
              </a:spcBef>
              <a:buNone/>
              <a:defRPr sz="4400" kern="1200">
                <a:solidFill>
                  <a:schemeClr val="bg1"/>
                </a:solidFill>
                <a:effectLst>
                  <a:outerShdw blurRad="38100" dist="38100" dir="2700000" algn="tl">
                    <a:srgbClr val="000000">
                      <a:alpha val="43137"/>
                    </a:srgbClr>
                  </a:outerShdw>
                </a:effectLst>
                <a:latin typeface="Georgia" pitchFamily="18" charset="0"/>
                <a:ea typeface="+mj-ea"/>
                <a:cs typeface="+mj-cs"/>
              </a:defRPr>
            </a:lvl1pPr>
          </a:lstStyle>
          <a:p>
            <a:pPr>
              <a:lnSpc>
                <a:spcPct val="150000"/>
              </a:lnSpc>
            </a:pPr>
            <a:r>
              <a:rPr lang="en-US" sz="1600" b="1">
                <a:solidFill>
                  <a:srgbClr val="005A84"/>
                </a:solidFill>
                <a:effectLst/>
                <a:latin typeface="Montserrat" panose="00000500000000000000" pitchFamily="2" charset="0"/>
                <a:cs typeface="Sarabun" panose="00000500000000000000" pitchFamily="2" charset="-34"/>
              </a:rPr>
              <a:t>Paolo LaPietra, CFP®</a:t>
            </a:r>
          </a:p>
          <a:p>
            <a:pPr>
              <a:spcBef>
                <a:spcPts val="300"/>
              </a:spcBef>
            </a:pPr>
            <a:r>
              <a:rPr lang="en-US" sz="1300" b="1">
                <a:solidFill>
                  <a:schemeClr val="accent6">
                    <a:lumMod val="75000"/>
                  </a:schemeClr>
                </a:solidFill>
                <a:effectLst/>
                <a:latin typeface="Montserrat SemiBold" panose="00000700000000000000" pitchFamily="2" charset="0"/>
              </a:rPr>
              <a:t>Wealth Advisor &amp; Portfolio Strategist</a:t>
            </a:r>
          </a:p>
          <a:p>
            <a:pPr algn="l"/>
            <a:endParaRPr lang="en-US" sz="1200" b="0">
              <a:solidFill>
                <a:srgbClr val="005A84"/>
              </a:solidFill>
              <a:effectLst/>
              <a:latin typeface="Sarabun" panose="00000500000000000000" pitchFamily="2" charset="-34"/>
              <a:cs typeface="Sarabun" panose="00000500000000000000" pitchFamily="2" charset="-34"/>
            </a:endParaRPr>
          </a:p>
        </p:txBody>
      </p:sp>
      <p:pic>
        <p:nvPicPr>
          <p:cNvPr id="7" name="Picture 6">
            <a:extLst>
              <a:ext uri="{FF2B5EF4-FFF2-40B4-BE49-F238E27FC236}">
                <a16:creationId xmlns:a16="http://schemas.microsoft.com/office/drawing/2014/main" id="{80B32A2D-C897-65A0-F9CD-8ADAE3A29059}"/>
              </a:ext>
            </a:extLst>
          </p:cNvPr>
          <p:cNvPicPr>
            <a:picLocks noChangeAspect="1"/>
          </p:cNvPicPr>
          <p:nvPr/>
        </p:nvPicPr>
        <p:blipFill>
          <a:blip r:embed="rId4">
            <a:extLst>
              <a:ext uri="{28A0092B-C50C-407E-A947-70E740481C1C}">
                <a14:useLocalDpi xmlns:a14="http://schemas.microsoft.com/office/drawing/2010/main" val="0"/>
              </a:ext>
            </a:extLst>
          </a:blip>
          <a:srcRect l="12980" r="12980"/>
          <a:stretch/>
        </p:blipFill>
        <p:spPr>
          <a:xfrm>
            <a:off x="2945542" y="2341750"/>
            <a:ext cx="2046308" cy="2763792"/>
          </a:xfrm>
          <a:prstGeom prst="rect">
            <a:avLst/>
          </a:prstGeom>
          <a:effectLst>
            <a:glow rad="63500">
              <a:schemeClr val="accent4">
                <a:satMod val="175000"/>
                <a:alpha val="40000"/>
              </a:schemeClr>
            </a:glow>
          </a:effectLst>
        </p:spPr>
      </p:pic>
    </p:spTree>
    <p:extLst>
      <p:ext uri="{BB962C8B-B14F-4D97-AF65-F5344CB8AC3E}">
        <p14:creationId xmlns:p14="http://schemas.microsoft.com/office/powerpoint/2010/main" val="1329257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488E0-5EA7-449A-D0F3-622311D027D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7C36480-6666-89F3-8320-77B4FA253484}"/>
              </a:ext>
            </a:extLst>
          </p:cNvPr>
          <p:cNvSpPr txBox="1">
            <a:spLocks/>
          </p:cNvSpPr>
          <p:nvPr/>
        </p:nvSpPr>
        <p:spPr>
          <a:xfrm>
            <a:off x="1203158" y="869947"/>
            <a:ext cx="9470878" cy="106680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4400" b="1">
                <a:latin typeface="Montserrat" panose="00000500000000000000" pitchFamily="2" charset="0"/>
              </a:rPr>
              <a:t>Markets Reflect Earnings</a:t>
            </a:r>
          </a:p>
        </p:txBody>
      </p:sp>
      <p:pic>
        <p:nvPicPr>
          <p:cNvPr id="6" name="Content Placeholder 5" descr="A graph showing the stock market and earnings&#10;&#10;AI-generated content may be incorrect.">
            <a:extLst>
              <a:ext uri="{FF2B5EF4-FFF2-40B4-BE49-F238E27FC236}">
                <a16:creationId xmlns:a16="http://schemas.microsoft.com/office/drawing/2014/main" id="{FE1FF688-4410-AF4A-C059-50614015958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72416" y="1933924"/>
            <a:ext cx="7768491" cy="4433940"/>
          </a:xfrm>
          <a:prstGeom prst="rect">
            <a:avLst/>
          </a:prstGeom>
        </p:spPr>
      </p:pic>
    </p:spTree>
    <p:extLst>
      <p:ext uri="{BB962C8B-B14F-4D97-AF65-F5344CB8AC3E}">
        <p14:creationId xmlns:p14="http://schemas.microsoft.com/office/powerpoint/2010/main" val="3091271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D8802-B926-2D27-F556-B8EF09B4D8D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8ABC49B-8665-7F32-00B2-B154C3734AE5}"/>
              </a:ext>
            </a:extLst>
          </p:cNvPr>
          <p:cNvSpPr txBox="1">
            <a:spLocks/>
          </p:cNvSpPr>
          <p:nvPr/>
        </p:nvSpPr>
        <p:spPr>
          <a:xfrm>
            <a:off x="1203158" y="869947"/>
            <a:ext cx="9470878" cy="106680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4400" b="1">
                <a:latin typeface="Montserrat" panose="00000500000000000000" pitchFamily="2" charset="0"/>
              </a:rPr>
              <a:t>All-Time Highs Are OK</a:t>
            </a:r>
          </a:p>
        </p:txBody>
      </p:sp>
      <p:pic>
        <p:nvPicPr>
          <p:cNvPr id="5" name="Content Placeholder 4" descr="A graph of stock market growth&#10;&#10;AI-generated content may be incorrect.">
            <a:extLst>
              <a:ext uri="{FF2B5EF4-FFF2-40B4-BE49-F238E27FC236}">
                <a16:creationId xmlns:a16="http://schemas.microsoft.com/office/drawing/2014/main" id="{76090F16-2F3C-8EAE-FA33-827706DEA67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50797" y="1863382"/>
            <a:ext cx="7975600" cy="4994618"/>
          </a:xfrm>
          <a:prstGeom prst="rect">
            <a:avLst/>
          </a:prstGeom>
        </p:spPr>
      </p:pic>
    </p:spTree>
    <p:extLst>
      <p:ext uri="{BB962C8B-B14F-4D97-AF65-F5344CB8AC3E}">
        <p14:creationId xmlns:p14="http://schemas.microsoft.com/office/powerpoint/2010/main" val="4107129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F86C1-92C4-A6C3-960A-5FD72832AA9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1FEE486-A52B-552A-C6AE-E2F8D700BBE9}"/>
              </a:ext>
            </a:extLst>
          </p:cNvPr>
          <p:cNvSpPr txBox="1">
            <a:spLocks/>
          </p:cNvSpPr>
          <p:nvPr/>
        </p:nvSpPr>
        <p:spPr>
          <a:xfrm>
            <a:off x="-581" y="737425"/>
            <a:ext cx="12342182" cy="1077843"/>
          </a:xfrm>
          <a:prstGeom prst="rect">
            <a:avLst/>
          </a:prstGeom>
        </p:spPr>
        <p:txBody>
          <a:bodyPr vert="horz" lIns="91440" tIns="45720" rIns="91440" bIns="45720" anchor="ctr">
            <a:normAutofit fontScale="8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4400" b="1">
                <a:latin typeface="Montserrat"/>
              </a:rPr>
              <a:t>Gov’t Shutdown – </a:t>
            </a:r>
            <a:endParaRPr lang="en-US">
              <a:latin typeface="Montserrat"/>
            </a:endParaRPr>
          </a:p>
          <a:p>
            <a:pPr algn="ctr"/>
            <a:r>
              <a:rPr lang="en-US" sz="4400" b="1">
                <a:latin typeface="Montserrat"/>
              </a:rPr>
              <a:t>Human Behavior &amp; Biases</a:t>
            </a:r>
            <a:endParaRPr lang="en-US">
              <a:latin typeface="Montserrat"/>
            </a:endParaRPr>
          </a:p>
        </p:txBody>
      </p:sp>
      <p:pic>
        <p:nvPicPr>
          <p:cNvPr id="1026" name="Picture 2" descr="Image">
            <a:extLst>
              <a:ext uri="{FF2B5EF4-FFF2-40B4-BE49-F238E27FC236}">
                <a16:creationId xmlns:a16="http://schemas.microsoft.com/office/drawing/2014/main" id="{E7DBC3C8-E42C-416D-7900-AF903CE7BED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159000" y="1936747"/>
            <a:ext cx="8217034" cy="417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000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9CD1-031A-6A89-FF81-3E19B5DDAF11}"/>
              </a:ext>
            </a:extLst>
          </p:cNvPr>
          <p:cNvSpPr txBox="1">
            <a:spLocks/>
          </p:cNvSpPr>
          <p:nvPr/>
        </p:nvSpPr>
        <p:spPr>
          <a:xfrm>
            <a:off x="612558" y="511028"/>
            <a:ext cx="10969841" cy="106680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b="1">
                <a:latin typeface="Montserrat" panose="00000500000000000000" pitchFamily="2" charset="0"/>
              </a:rPr>
              <a:t>Recap</a:t>
            </a:r>
          </a:p>
        </p:txBody>
      </p:sp>
      <p:sp>
        <p:nvSpPr>
          <p:cNvPr id="4" name="Content Placeholder 3">
            <a:extLst>
              <a:ext uri="{FF2B5EF4-FFF2-40B4-BE49-F238E27FC236}">
                <a16:creationId xmlns:a16="http://schemas.microsoft.com/office/drawing/2014/main" id="{07A78BEB-25AC-9964-73B0-903535A784DC}"/>
              </a:ext>
            </a:extLst>
          </p:cNvPr>
          <p:cNvSpPr>
            <a:spLocks noGrp="1"/>
          </p:cNvSpPr>
          <p:nvPr>
            <p:ph sz="half" idx="1"/>
          </p:nvPr>
        </p:nvSpPr>
        <p:spPr>
          <a:xfrm>
            <a:off x="609601" y="1583565"/>
            <a:ext cx="10417521" cy="4531494"/>
          </a:xfrm>
        </p:spPr>
        <p:txBody>
          <a:bodyPr>
            <a:normAutofit lnSpcReduction="10000"/>
          </a:bodyPr>
          <a:lstStyle/>
          <a:p>
            <a:r>
              <a:rPr lang="en-US" sz="2500" b="1"/>
              <a:t>We view the markets w/ 3 lenses</a:t>
            </a:r>
          </a:p>
          <a:p>
            <a:pPr lvl="1"/>
            <a:r>
              <a:rPr lang="en-US" sz="2400"/>
              <a:t>1) Fundamentals – historically high</a:t>
            </a:r>
          </a:p>
          <a:p>
            <a:pPr lvl="1"/>
            <a:r>
              <a:rPr lang="en-US" sz="2400"/>
              <a:t>2) </a:t>
            </a:r>
            <a:r>
              <a:rPr lang="en-US" sz="2400" err="1"/>
              <a:t>Technicals</a:t>
            </a:r>
            <a:r>
              <a:rPr lang="en-US" sz="2400"/>
              <a:t> – showing some signs of short-term volatility</a:t>
            </a:r>
          </a:p>
          <a:p>
            <a:pPr lvl="1"/>
            <a:r>
              <a:rPr lang="en-US" sz="2400"/>
              <a:t>3) Human Behavior – nearly impossible to judge</a:t>
            </a:r>
          </a:p>
          <a:p>
            <a:pPr lvl="1"/>
            <a:endParaRPr lang="en-US" sz="2400" b="1"/>
          </a:p>
          <a:p>
            <a:r>
              <a:rPr lang="en-US" sz="2500" b="1"/>
              <a:t>The AI Revolution continues to propel markets</a:t>
            </a:r>
          </a:p>
          <a:p>
            <a:pPr lvl="1"/>
            <a:r>
              <a:rPr lang="en-US" sz="2400"/>
              <a:t>This will create opportunities &amp; risks</a:t>
            </a:r>
          </a:p>
          <a:p>
            <a:pPr lvl="1"/>
            <a:r>
              <a:rPr lang="en-US" sz="2400"/>
              <a:t>Helping drive economic growth</a:t>
            </a:r>
          </a:p>
          <a:p>
            <a:pPr lvl="1"/>
            <a:endParaRPr lang="en-US" sz="2400" b="1"/>
          </a:p>
          <a:p>
            <a:r>
              <a:rPr lang="en-US" sz="2500" b="1"/>
              <a:t>Earnings are justifying market prices</a:t>
            </a:r>
          </a:p>
          <a:p>
            <a:pPr lvl="1"/>
            <a:r>
              <a:rPr lang="en-US" sz="2400"/>
              <a:t>Tech weighting will naturally drive valuations higher</a:t>
            </a:r>
          </a:p>
          <a:p>
            <a:pPr lvl="1"/>
            <a:r>
              <a:rPr lang="en-US" sz="2400"/>
              <a:t>As long as earnings keep pace</a:t>
            </a:r>
          </a:p>
        </p:txBody>
      </p:sp>
    </p:spTree>
    <p:extLst>
      <p:ext uri="{BB962C8B-B14F-4D97-AF65-F5344CB8AC3E}">
        <p14:creationId xmlns:p14="http://schemas.microsoft.com/office/powerpoint/2010/main" val="2543309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DB18B-F8F9-4697-AA0D-B50A5A474B39}"/>
              </a:ext>
            </a:extLst>
          </p:cNvPr>
          <p:cNvSpPr>
            <a:spLocks noGrp="1"/>
          </p:cNvSpPr>
          <p:nvPr>
            <p:ph type="subTitle" idx="1"/>
          </p:nvPr>
        </p:nvSpPr>
        <p:spPr>
          <a:xfrm>
            <a:off x="2351722" y="2697932"/>
            <a:ext cx="7488555" cy="1604669"/>
          </a:xfrm>
        </p:spPr>
        <p:txBody>
          <a:bodyPr>
            <a:normAutofit/>
          </a:bodyPr>
          <a:lstStyle/>
          <a:p>
            <a:pPr algn="ctr"/>
            <a:r>
              <a:rPr lang="en-US" sz="4200" b="1">
                <a:solidFill>
                  <a:schemeClr val="bg1"/>
                </a:solidFill>
                <a:latin typeface="Montserrat" panose="00000500000000000000" pitchFamily="2" charset="0"/>
                <a:cs typeface="Georgia"/>
              </a:rPr>
              <a:t>Thank you for joining us!</a:t>
            </a:r>
          </a:p>
        </p:txBody>
      </p:sp>
    </p:spTree>
    <p:extLst>
      <p:ext uri="{BB962C8B-B14F-4D97-AF65-F5344CB8AC3E}">
        <p14:creationId xmlns:p14="http://schemas.microsoft.com/office/powerpoint/2010/main" val="2006726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796F9-D806-4818-B483-BDCC4C23B36E}"/>
              </a:ext>
            </a:extLst>
          </p:cNvPr>
          <p:cNvSpPr txBox="1"/>
          <p:nvPr/>
        </p:nvSpPr>
        <p:spPr>
          <a:xfrm>
            <a:off x="8462212" y="5617222"/>
            <a:ext cx="2486526" cy="1179576"/>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D0802AC4-4BB0-48B9-86EA-711E77CF135B}"/>
              </a:ext>
            </a:extLst>
          </p:cNvPr>
          <p:cNvSpPr>
            <a:spLocks noGrp="1"/>
          </p:cNvSpPr>
          <p:nvPr>
            <p:ph type="title"/>
          </p:nvPr>
        </p:nvSpPr>
        <p:spPr/>
        <p:txBody>
          <a:bodyPr/>
          <a:lstStyle/>
          <a:p>
            <a:r>
              <a:rPr lang="en-US" b="1"/>
              <a:t>Disclosure</a:t>
            </a:r>
          </a:p>
        </p:txBody>
      </p:sp>
      <p:sp>
        <p:nvSpPr>
          <p:cNvPr id="3" name="Content Placeholder 2">
            <a:extLst>
              <a:ext uri="{FF2B5EF4-FFF2-40B4-BE49-F238E27FC236}">
                <a16:creationId xmlns:a16="http://schemas.microsoft.com/office/drawing/2014/main" id="{AA39FEA5-67D4-403C-90DB-EFD435272B86}"/>
              </a:ext>
            </a:extLst>
          </p:cNvPr>
          <p:cNvSpPr>
            <a:spLocks noGrp="1"/>
          </p:cNvSpPr>
          <p:nvPr>
            <p:ph idx="1"/>
          </p:nvPr>
        </p:nvSpPr>
        <p:spPr/>
        <p:txBody>
          <a:bodyPr>
            <a:normAutofit/>
          </a:bodyPr>
          <a:lstStyle/>
          <a:p>
            <a:pPr marL="109728" indent="0">
              <a:spcBef>
                <a:spcPts val="400"/>
              </a:spcBef>
              <a:spcAft>
                <a:spcPts val="400"/>
              </a:spcAft>
              <a:buNone/>
            </a:pPr>
            <a:r>
              <a:rPr lang="en-US" sz="1600">
                <a:cs typeface="Sarabun" panose="00000500000000000000" pitchFamily="2" charset="-34"/>
              </a:rPr>
              <a:t>Please remember that past performance may not be indicative of future results.  Different types of investments involve varying degrees of risk, and there can be no assurance that the future performance of any specific investment, investment strategy, or product (including the investments and/or investment strategies recommended or undertaken by Bouchey Financial Group, Ltd.), or any non-investment related content, made reference to directly or indirectly in this newsletter will be profitable, equal any corresponding indicated historical performance level(s), be suitable for your portfolio or individual situation, or prove successful.  Due to various factors, including changing market conditions and/or applicable laws, the content may no longer be reflective of current opinions or positions.  Moreover, you should not assume that any discussion or information contained in this newsletter serves as the receipt of, or as a substitute for, personalized investment advice from Bouchey Financial Group, Ltd.. Please remember to contact Bouchey Financial Group, Ltd., </a:t>
            </a:r>
            <a:r>
              <a:rPr lang="en-US" sz="1600" b="1">
                <a:cs typeface="Sarabun" panose="00000500000000000000" pitchFamily="2" charset="-34"/>
              </a:rPr>
              <a:t>in writing</a:t>
            </a:r>
            <a:r>
              <a:rPr lang="en-US" sz="1600">
                <a:cs typeface="Sarabun" panose="00000500000000000000" pitchFamily="2" charset="-34"/>
              </a:rPr>
              <a:t>, if there are any changes in your personal/financial situation or investment objectives for the purpose of reviewing/evaluating/revising our previous recommendations and/or services. Bouchey Financial Group, Ltd. is neither a law firm nor a certified public accounting firm and no portion of the newsletter content should be construed as legal or accounting advice. A copy of the Bouchey Financial Group, Ltd.’s current written disclosure statement discussing our advisory services and fees is available for review upon request.</a:t>
            </a:r>
          </a:p>
          <a:p>
            <a:pPr marL="109728" indent="0">
              <a:buNone/>
            </a:pPr>
            <a:endParaRPr lang="en-US">
              <a:latin typeface="Sarabun" panose="00000500000000000000" pitchFamily="2" charset="-34"/>
              <a:cs typeface="Sarabun" panose="00000500000000000000" pitchFamily="2" charset="-34"/>
            </a:endParaRPr>
          </a:p>
        </p:txBody>
      </p:sp>
    </p:spTree>
    <p:extLst>
      <p:ext uri="{BB962C8B-B14F-4D97-AF65-F5344CB8AC3E}">
        <p14:creationId xmlns:p14="http://schemas.microsoft.com/office/powerpoint/2010/main" val="1683827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58" y="1091286"/>
            <a:ext cx="11235313" cy="1066800"/>
          </a:xfrm>
        </p:spPr>
        <p:txBody>
          <a:bodyPr vert="horz" lIns="91440" tIns="45720" rIns="91440" bIns="45720" anchor="ctr">
            <a:normAutofit fontScale="90000"/>
          </a:bodyPr>
          <a:lstStyle/>
          <a:p>
            <a:r>
              <a:rPr lang="en-US"/>
              <a:t>Government Shutdowns &amp; All-time Highs</a:t>
            </a:r>
          </a:p>
        </p:txBody>
      </p:sp>
      <p:sp>
        <p:nvSpPr>
          <p:cNvPr id="3" name="Content Placeholder 2"/>
          <p:cNvSpPr>
            <a:spLocks noGrp="1"/>
          </p:cNvSpPr>
          <p:nvPr>
            <p:ph sz="half" idx="1"/>
          </p:nvPr>
        </p:nvSpPr>
        <p:spPr>
          <a:xfrm>
            <a:off x="1233543" y="2453679"/>
            <a:ext cx="8185211" cy="3170135"/>
          </a:xfrm>
        </p:spPr>
        <p:txBody>
          <a:bodyPr vert="horz" lIns="91440" tIns="45720" rIns="91440" bIns="45720" anchor="t">
            <a:normAutofit/>
          </a:bodyPr>
          <a:lstStyle/>
          <a:p>
            <a:pPr marL="109855" indent="0">
              <a:lnSpc>
                <a:spcPct val="200000"/>
              </a:lnSpc>
              <a:buNone/>
            </a:pPr>
            <a:r>
              <a:rPr lang="en-US" sz="2400" b="1">
                <a:solidFill>
                  <a:schemeClr val="accent6">
                    <a:lumMod val="75000"/>
                  </a:schemeClr>
                </a:solidFill>
                <a:latin typeface="Montserrat"/>
                <a:cs typeface="Sarabun"/>
              </a:rPr>
              <a:t>Today we will discuss:</a:t>
            </a:r>
          </a:p>
          <a:p>
            <a:pPr marL="744855" lvl="1" indent="-342900">
              <a:lnSpc>
                <a:spcPct val="150000"/>
              </a:lnSpc>
              <a:buClr>
                <a:srgbClr val="EAA200"/>
              </a:buClr>
              <a:buFont typeface="Arial" panose="020B0604020202020204" pitchFamily="34" charset="0"/>
              <a:buChar char="•"/>
            </a:pPr>
            <a:r>
              <a:rPr lang="en-US" b="1">
                <a:latin typeface="Montserrat"/>
                <a:cs typeface="Sarabun"/>
              </a:rPr>
              <a:t>Economic Outlook</a:t>
            </a:r>
          </a:p>
          <a:p>
            <a:pPr marL="744855" lvl="1" indent="-342900">
              <a:lnSpc>
                <a:spcPct val="150000"/>
              </a:lnSpc>
              <a:buClr>
                <a:srgbClr val="EAA200"/>
              </a:buClr>
              <a:buFont typeface="Arial" panose="020B0604020202020204" pitchFamily="34" charset="0"/>
              <a:buChar char="•"/>
            </a:pPr>
            <a:r>
              <a:rPr lang="en-US" b="1">
                <a:latin typeface="Montserrat"/>
                <a:cs typeface="Sarabun"/>
              </a:rPr>
              <a:t>AI Buildout &amp; its impact</a:t>
            </a:r>
          </a:p>
          <a:p>
            <a:pPr marL="744855" lvl="1" indent="-342900">
              <a:lnSpc>
                <a:spcPct val="150000"/>
              </a:lnSpc>
              <a:buClr>
                <a:srgbClr val="EAA200"/>
              </a:buClr>
              <a:buFont typeface="Arial" panose="020B0604020202020204" pitchFamily="34" charset="0"/>
              <a:buChar char="•"/>
            </a:pPr>
            <a:r>
              <a:rPr lang="en-US" b="1">
                <a:latin typeface="Montserrat"/>
                <a:cs typeface="Sarabun"/>
              </a:rPr>
              <a:t>What it means for the markets</a:t>
            </a:r>
          </a:p>
          <a:p>
            <a:pPr indent="-255905">
              <a:lnSpc>
                <a:spcPct val="150000"/>
              </a:lnSpc>
            </a:pPr>
            <a:endParaRPr lang="en-US" sz="2100" b="1">
              <a:latin typeface="Sarabun" panose="00000500000000000000" pitchFamily="2" charset="-34"/>
              <a:cs typeface="Sarabun" panose="00000500000000000000" pitchFamily="2" charset="-34"/>
            </a:endParaRPr>
          </a:p>
          <a:p>
            <a:pPr marL="109855" indent="0">
              <a:buNone/>
            </a:pPr>
            <a:endParaRPr lang="en-US">
              <a:latin typeface="Sarabun" panose="00000500000000000000" pitchFamily="2" charset="-34"/>
              <a:cs typeface="Sarabun" panose="00000500000000000000" pitchFamily="2" charset="-34"/>
            </a:endParaRPr>
          </a:p>
          <a:p>
            <a:pPr marL="704215" lvl="2" indent="0">
              <a:buClr>
                <a:srgbClr val="44788C"/>
              </a:buClr>
              <a:buNone/>
            </a:pPr>
            <a:endParaRPr lang="en-US">
              <a:latin typeface="Sarabun" panose="00000500000000000000" pitchFamily="2" charset="-34"/>
              <a:cs typeface="Sarabun" panose="00000500000000000000" pitchFamily="2" charset="-34"/>
            </a:endParaRP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DB18B-F8F9-4697-AA0D-B50A5A474B39}"/>
              </a:ext>
            </a:extLst>
          </p:cNvPr>
          <p:cNvSpPr>
            <a:spLocks noGrp="1"/>
          </p:cNvSpPr>
          <p:nvPr>
            <p:ph type="subTitle" idx="1"/>
          </p:nvPr>
        </p:nvSpPr>
        <p:spPr>
          <a:xfrm>
            <a:off x="1471697" y="2582513"/>
            <a:ext cx="9248606" cy="1752600"/>
          </a:xfrm>
        </p:spPr>
        <p:txBody>
          <a:bodyPr vert="horz" lIns="91440" tIns="45720" rIns="91440" bIns="45720" anchor="t">
            <a:normAutofit/>
          </a:bodyPr>
          <a:lstStyle/>
          <a:p>
            <a:pPr marL="63500" algn="ctr"/>
            <a:r>
              <a:rPr lang="en-US" sz="4600" b="1">
                <a:latin typeface="Montserrat" panose="00000500000000000000" pitchFamily="2" charset="0"/>
                <a:cs typeface="Georgia"/>
              </a:rPr>
              <a:t>Economic Overview</a:t>
            </a:r>
          </a:p>
        </p:txBody>
      </p:sp>
    </p:spTree>
    <p:extLst>
      <p:ext uri="{BB962C8B-B14F-4D97-AF65-F5344CB8AC3E}">
        <p14:creationId xmlns:p14="http://schemas.microsoft.com/office/powerpoint/2010/main" val="14386476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5DFDA-65FA-5FC9-63F3-1C0252CFD459}"/>
            </a:ext>
          </a:extLst>
        </p:cNvPr>
        <p:cNvGrpSpPr/>
        <p:nvPr/>
      </p:nvGrpSpPr>
      <p:grpSpPr>
        <a:xfrm>
          <a:off x="0" y="0"/>
          <a:ext cx="0" cy="0"/>
          <a:chOff x="0" y="0"/>
          <a:chExt cx="0" cy="0"/>
        </a:xfrm>
      </p:grpSpPr>
      <p:sp>
        <p:nvSpPr>
          <p:cNvPr id="1031" name="Title 1">
            <a:extLst>
              <a:ext uri="{FF2B5EF4-FFF2-40B4-BE49-F238E27FC236}">
                <a16:creationId xmlns:a16="http://schemas.microsoft.com/office/drawing/2014/main" id="{DC36D10D-7B79-6A42-ED65-5EC86C943526}"/>
              </a:ext>
            </a:extLst>
          </p:cNvPr>
          <p:cNvSpPr>
            <a:spLocks noGrp="1"/>
          </p:cNvSpPr>
          <p:nvPr>
            <p:ph type="title"/>
          </p:nvPr>
        </p:nvSpPr>
        <p:spPr>
          <a:xfrm>
            <a:off x="609600" y="713232"/>
            <a:ext cx="10664952" cy="667512"/>
          </a:xfrm>
        </p:spPr>
        <p:txBody>
          <a:bodyPr>
            <a:normAutofit fontScale="90000"/>
          </a:bodyPr>
          <a:lstStyle/>
          <a:p>
            <a:pPr algn="ctr"/>
            <a:r>
              <a:rPr lang="en-US"/>
              <a:t>US Labor Market</a:t>
            </a:r>
          </a:p>
        </p:txBody>
      </p:sp>
      <p:pic>
        <p:nvPicPr>
          <p:cNvPr id="1026" name="Picture 2" descr="A graph of blue and black lines&#10;&#10;AI-generated content may be incorrect.">
            <a:extLst>
              <a:ext uri="{FF2B5EF4-FFF2-40B4-BE49-F238E27FC236}">
                <a16:creationId xmlns:a16="http://schemas.microsoft.com/office/drawing/2014/main" id="{99B13D5C-0422-323D-0F4C-851A2007BB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44382" y="1571358"/>
            <a:ext cx="7192810" cy="5070932"/>
          </a:xfrm>
          <a:prstGeom prst="rect">
            <a:avLst/>
          </a:prstGeom>
          <a:solidFill>
            <a:srgbClr val="FFFFFF"/>
          </a:solidFill>
        </p:spPr>
      </p:pic>
      <p:sp>
        <p:nvSpPr>
          <p:cNvPr id="4" name="Title 1">
            <a:extLst>
              <a:ext uri="{FF2B5EF4-FFF2-40B4-BE49-F238E27FC236}">
                <a16:creationId xmlns:a16="http://schemas.microsoft.com/office/drawing/2014/main" id="{A2FE69C4-5839-4F48-5018-D03EAD9D0923}"/>
              </a:ext>
            </a:extLst>
          </p:cNvPr>
          <p:cNvSpPr txBox="1">
            <a:spLocks/>
          </p:cNvSpPr>
          <p:nvPr/>
        </p:nvSpPr>
        <p:spPr>
          <a:xfrm>
            <a:off x="540840" y="799198"/>
            <a:ext cx="10858081" cy="77216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endParaRPr lang="en-US"/>
          </a:p>
        </p:txBody>
      </p:sp>
    </p:spTree>
    <p:extLst>
      <p:ext uri="{BB962C8B-B14F-4D97-AF65-F5344CB8AC3E}">
        <p14:creationId xmlns:p14="http://schemas.microsoft.com/office/powerpoint/2010/main" val="717163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614E1FC5-1795-C474-CB85-00D65F15678F}"/>
              </a:ext>
            </a:extLst>
          </p:cNvPr>
          <p:cNvSpPr>
            <a:spLocks noGrp="1"/>
          </p:cNvSpPr>
          <p:nvPr>
            <p:ph type="title"/>
          </p:nvPr>
        </p:nvSpPr>
        <p:spPr>
          <a:xfrm>
            <a:off x="609600" y="799198"/>
            <a:ext cx="11041560" cy="929018"/>
          </a:xfrm>
        </p:spPr>
        <p:txBody>
          <a:bodyPr>
            <a:normAutofit/>
          </a:bodyPr>
          <a:lstStyle/>
          <a:p>
            <a:pPr algn="ctr"/>
            <a:r>
              <a:rPr lang="en-US"/>
              <a:t>Consumer Spending</a:t>
            </a:r>
          </a:p>
        </p:txBody>
      </p:sp>
      <p:pic>
        <p:nvPicPr>
          <p:cNvPr id="2050" name="Picture 2">
            <a:extLst>
              <a:ext uri="{FF2B5EF4-FFF2-40B4-BE49-F238E27FC236}">
                <a16:creationId xmlns:a16="http://schemas.microsoft.com/office/drawing/2014/main" id="{26F2C4E2-A4A3-48BF-775C-D1B1BDBF777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0515" y="1728216"/>
            <a:ext cx="8950969" cy="4609749"/>
          </a:xfrm>
          <a:prstGeom prst="rect">
            <a:avLst/>
          </a:prstGeom>
          <a:solidFill>
            <a:srgbClr val="FFFFFF"/>
          </a:solidFill>
        </p:spPr>
      </p:pic>
      <p:sp>
        <p:nvSpPr>
          <p:cNvPr id="4" name="Title 1">
            <a:extLst>
              <a:ext uri="{FF2B5EF4-FFF2-40B4-BE49-F238E27FC236}">
                <a16:creationId xmlns:a16="http://schemas.microsoft.com/office/drawing/2014/main" id="{B4263748-C2BC-3A4C-9192-F553A39D851D}"/>
              </a:ext>
            </a:extLst>
          </p:cNvPr>
          <p:cNvSpPr txBox="1">
            <a:spLocks/>
          </p:cNvSpPr>
          <p:nvPr/>
        </p:nvSpPr>
        <p:spPr>
          <a:xfrm>
            <a:off x="540840" y="799198"/>
            <a:ext cx="10858081" cy="77216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endParaRPr lang="en-US"/>
          </a:p>
        </p:txBody>
      </p:sp>
    </p:spTree>
    <p:extLst>
      <p:ext uri="{BB962C8B-B14F-4D97-AF65-F5344CB8AC3E}">
        <p14:creationId xmlns:p14="http://schemas.microsoft.com/office/powerpoint/2010/main" val="3279975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DA94A-2A51-C948-D17D-0CA4DF9748C8}"/>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CB48832-F68B-BBB9-8C72-EBF6FD14DDB6}"/>
              </a:ext>
            </a:extLst>
          </p:cNvPr>
          <p:cNvSpPr>
            <a:spLocks noGrp="1"/>
          </p:cNvSpPr>
          <p:nvPr>
            <p:ph type="title"/>
          </p:nvPr>
        </p:nvSpPr>
        <p:spPr>
          <a:xfrm>
            <a:off x="609600" y="722376"/>
            <a:ext cx="11041560" cy="654037"/>
          </a:xfrm>
        </p:spPr>
        <p:txBody>
          <a:bodyPr>
            <a:normAutofit fontScale="90000"/>
          </a:bodyPr>
          <a:lstStyle/>
          <a:p>
            <a:pPr algn="ctr"/>
            <a:r>
              <a:rPr lang="en-US"/>
              <a:t>Consumer Confidence </a:t>
            </a:r>
          </a:p>
        </p:txBody>
      </p:sp>
      <p:sp>
        <p:nvSpPr>
          <p:cNvPr id="4" name="Title 1">
            <a:extLst>
              <a:ext uri="{FF2B5EF4-FFF2-40B4-BE49-F238E27FC236}">
                <a16:creationId xmlns:a16="http://schemas.microsoft.com/office/drawing/2014/main" id="{104E0314-E3E6-9FDB-8D82-EC5EC94CCFA0}"/>
              </a:ext>
            </a:extLst>
          </p:cNvPr>
          <p:cNvSpPr txBox="1">
            <a:spLocks/>
          </p:cNvSpPr>
          <p:nvPr/>
        </p:nvSpPr>
        <p:spPr>
          <a:xfrm>
            <a:off x="540840" y="799198"/>
            <a:ext cx="10858081" cy="77216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endParaRPr lang="en-US"/>
          </a:p>
        </p:txBody>
      </p:sp>
      <p:pic>
        <p:nvPicPr>
          <p:cNvPr id="6" name="Picture 5">
            <a:extLst>
              <a:ext uri="{FF2B5EF4-FFF2-40B4-BE49-F238E27FC236}">
                <a16:creationId xmlns:a16="http://schemas.microsoft.com/office/drawing/2014/main" id="{E217F809-2CAC-8456-1572-2EB90C130E89}"/>
              </a:ext>
            </a:extLst>
          </p:cNvPr>
          <p:cNvPicPr>
            <a:picLocks noChangeAspect="1"/>
          </p:cNvPicPr>
          <p:nvPr/>
        </p:nvPicPr>
        <p:blipFill>
          <a:blip r:embed="rId3"/>
          <a:stretch>
            <a:fillRect/>
          </a:stretch>
        </p:blipFill>
        <p:spPr>
          <a:xfrm>
            <a:off x="1395663" y="1376413"/>
            <a:ext cx="9197544" cy="5158800"/>
          </a:xfrm>
          <a:prstGeom prst="rect">
            <a:avLst/>
          </a:prstGeom>
        </p:spPr>
      </p:pic>
    </p:spTree>
    <p:extLst>
      <p:ext uri="{BB962C8B-B14F-4D97-AF65-F5344CB8AC3E}">
        <p14:creationId xmlns:p14="http://schemas.microsoft.com/office/powerpoint/2010/main" val="1504443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CFB0A-D1BA-9C68-9543-E43BB6676357}"/>
            </a:ext>
          </a:extLst>
        </p:cNvPr>
        <p:cNvGrpSpPr/>
        <p:nvPr/>
      </p:nvGrpSpPr>
      <p:grpSpPr>
        <a:xfrm>
          <a:off x="0" y="0"/>
          <a:ext cx="0" cy="0"/>
          <a:chOff x="0" y="0"/>
          <a:chExt cx="0" cy="0"/>
        </a:xfrm>
      </p:grpSpPr>
      <p:sp>
        <p:nvSpPr>
          <p:cNvPr id="3079" name="Title 1">
            <a:extLst>
              <a:ext uri="{FF2B5EF4-FFF2-40B4-BE49-F238E27FC236}">
                <a16:creationId xmlns:a16="http://schemas.microsoft.com/office/drawing/2014/main" id="{925E8C54-05AD-574B-112E-83ED78A63459}"/>
              </a:ext>
            </a:extLst>
          </p:cNvPr>
          <p:cNvSpPr>
            <a:spLocks noGrp="1"/>
          </p:cNvSpPr>
          <p:nvPr>
            <p:ph type="title"/>
          </p:nvPr>
        </p:nvSpPr>
        <p:spPr>
          <a:xfrm>
            <a:off x="609600" y="799198"/>
            <a:ext cx="10966704" cy="772160"/>
          </a:xfrm>
        </p:spPr>
        <p:txBody>
          <a:bodyPr>
            <a:normAutofit/>
          </a:bodyPr>
          <a:lstStyle/>
          <a:p>
            <a:pPr algn="ctr"/>
            <a:r>
              <a:rPr lang="en-US"/>
              <a:t>Inflation </a:t>
            </a:r>
          </a:p>
        </p:txBody>
      </p:sp>
      <p:pic>
        <p:nvPicPr>
          <p:cNvPr id="3074" name="Picture 2">
            <a:extLst>
              <a:ext uri="{FF2B5EF4-FFF2-40B4-BE49-F238E27FC236}">
                <a16:creationId xmlns:a16="http://schemas.microsoft.com/office/drawing/2014/main" id="{1EE246F4-8975-AAED-6E82-7360E7B7EB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9698" y="1571358"/>
            <a:ext cx="8120363" cy="5156431"/>
          </a:xfrm>
          <a:prstGeom prst="rect">
            <a:avLst/>
          </a:prstGeom>
          <a:solidFill>
            <a:srgbClr val="FFFFFF"/>
          </a:solidFill>
        </p:spPr>
      </p:pic>
      <p:sp>
        <p:nvSpPr>
          <p:cNvPr id="4" name="Title 1">
            <a:extLst>
              <a:ext uri="{FF2B5EF4-FFF2-40B4-BE49-F238E27FC236}">
                <a16:creationId xmlns:a16="http://schemas.microsoft.com/office/drawing/2014/main" id="{4FCB1EAA-9B5E-C53C-2B76-116815082D85}"/>
              </a:ext>
            </a:extLst>
          </p:cNvPr>
          <p:cNvSpPr txBox="1">
            <a:spLocks/>
          </p:cNvSpPr>
          <p:nvPr/>
        </p:nvSpPr>
        <p:spPr>
          <a:xfrm>
            <a:off x="540840" y="799198"/>
            <a:ext cx="10858081" cy="77216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endParaRPr lang="en-US"/>
          </a:p>
        </p:txBody>
      </p:sp>
    </p:spTree>
    <p:extLst>
      <p:ext uri="{BB962C8B-B14F-4D97-AF65-F5344CB8AC3E}">
        <p14:creationId xmlns:p14="http://schemas.microsoft.com/office/powerpoint/2010/main" val="480199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C9DD6-237E-B544-3354-E96E54FAF88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3DCC732-2F51-F6EC-9992-2AFF88A2BEC5}"/>
              </a:ext>
            </a:extLst>
          </p:cNvPr>
          <p:cNvSpPr txBox="1">
            <a:spLocks/>
          </p:cNvSpPr>
          <p:nvPr/>
        </p:nvSpPr>
        <p:spPr>
          <a:xfrm>
            <a:off x="540840" y="799198"/>
            <a:ext cx="10858081" cy="77216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a:t>Interest Rate Outlook</a:t>
            </a:r>
          </a:p>
        </p:txBody>
      </p:sp>
      <p:pic>
        <p:nvPicPr>
          <p:cNvPr id="4098" name="Picture 2">
            <a:extLst>
              <a:ext uri="{FF2B5EF4-FFF2-40B4-BE49-F238E27FC236}">
                <a16:creationId xmlns:a16="http://schemas.microsoft.com/office/drawing/2014/main" id="{88C67E83-CAF3-3347-2329-A6E4873EF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83" y="2051257"/>
            <a:ext cx="10851033" cy="303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379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Custom 20">
      <a:dk1>
        <a:srgbClr val="FFFFFF"/>
      </a:dk1>
      <a:lt1>
        <a:sysClr val="window" lastClr="FFFFFF"/>
      </a:lt1>
      <a:dk2>
        <a:srgbClr val="005A7E"/>
      </a:dk2>
      <a:lt2>
        <a:srgbClr val="005A7E"/>
      </a:lt2>
      <a:accent1>
        <a:srgbClr val="BFD7E0"/>
      </a:accent1>
      <a:accent2>
        <a:srgbClr val="80AFC1"/>
      </a:accent2>
      <a:accent3>
        <a:srgbClr val="FFB71A"/>
      </a:accent3>
      <a:accent4>
        <a:srgbClr val="63666A"/>
      </a:accent4>
      <a:accent5>
        <a:srgbClr val="BFD7E0"/>
      </a:accent5>
      <a:accent6>
        <a:srgbClr val="80AFC1"/>
      </a:accent6>
      <a:hlink>
        <a:srgbClr val="BFD7E0"/>
      </a:hlink>
      <a:folHlink>
        <a:srgbClr val="977B2D"/>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presentation</Template>
  <Application>Microsoft Office PowerPoint</Application>
  <PresentationFormat>Widescreen</PresentationFormat>
  <Slides>25</Slides>
  <Notes>21</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Training presentation</vt:lpstr>
      <vt:lpstr>Q3 2025 Market &amp;  Economic Update</vt:lpstr>
      <vt:lpstr>Presenters</vt:lpstr>
      <vt:lpstr>Government Shutdowns &amp; All-time Highs</vt:lpstr>
      <vt:lpstr>PowerPoint Presentation</vt:lpstr>
      <vt:lpstr>US Labor Market</vt:lpstr>
      <vt:lpstr>Consumer Spending</vt:lpstr>
      <vt:lpstr>Consumer Confidence </vt:lpstr>
      <vt:lpstr>Inflation </vt:lpstr>
      <vt:lpstr>PowerPoint Presentation</vt:lpstr>
      <vt:lpstr>Positive Outlook for Bonds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Training Presentation</dc:title>
  <dc:creator>Samantha Masey</dc:creator>
  <cp:revision>1</cp:revision>
  <cp:lastPrinted>2025-10-15T14:47:57Z</cp:lastPrinted>
  <dcterms:created xsi:type="dcterms:W3CDTF">2021-10-11T18:37:04Z</dcterms:created>
  <dcterms:modified xsi:type="dcterms:W3CDTF">2025-10-15T15:49:28Z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